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2" r:id="rId2"/>
    <p:sldId id="269" r:id="rId3"/>
    <p:sldId id="261" r:id="rId4"/>
    <p:sldId id="270" r:id="rId5"/>
    <p:sldId id="271" r:id="rId6"/>
    <p:sldId id="262" r:id="rId7"/>
    <p:sldId id="267" r:id="rId8"/>
    <p:sldId id="268" r:id="rId9"/>
  </p:sldIdLst>
  <p:sldSz cx="12192000" cy="6858000"/>
  <p:notesSz cx="6799263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264" autoAdjust="0"/>
  </p:normalViewPr>
  <p:slideViewPr>
    <p:cSldViewPr snapToGrid="0">
      <p:cViewPr>
        <p:scale>
          <a:sx n="70" d="100"/>
          <a:sy n="70" d="100"/>
        </p:scale>
        <p:origin x="-498" y="-7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3DD21F-0E01-4474-BEE5-1839934419B6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94FAA73-A678-4B14-96AE-745D16A96B39}">
      <dgm:prSet phldrT="[Текст]" custT="1"/>
      <dgm:spPr/>
      <dgm:t>
        <a:bodyPr/>
        <a:lstStyle/>
        <a:p>
          <a:r>
            <a:rPr lang="ru-RU" sz="1800" dirty="0" smtClean="0"/>
            <a:t>Анализ текущей ситуации в ПОО на соответствие экспертов требованиям Союза ВСР</a:t>
          </a:r>
        </a:p>
        <a:p>
          <a:endParaRPr lang="ru-RU" sz="1300" dirty="0"/>
        </a:p>
      </dgm:t>
    </dgm:pt>
    <dgm:pt modelId="{D0CB8490-DFD5-4BFB-982C-41FD7D1DFA94}" type="parTrans" cxnId="{1B90E764-2E7F-46B6-9636-E4948F393791}">
      <dgm:prSet/>
      <dgm:spPr/>
      <dgm:t>
        <a:bodyPr/>
        <a:lstStyle/>
        <a:p>
          <a:endParaRPr lang="ru-RU"/>
        </a:p>
      </dgm:t>
    </dgm:pt>
    <dgm:pt modelId="{A2756BEF-6501-4076-9944-EF65C831CBA0}" type="sibTrans" cxnId="{1B90E764-2E7F-46B6-9636-E4948F393791}">
      <dgm:prSet/>
      <dgm:spPr/>
      <dgm:t>
        <a:bodyPr/>
        <a:lstStyle/>
        <a:p>
          <a:endParaRPr lang="ru-RU"/>
        </a:p>
      </dgm:t>
    </dgm:pt>
    <dgm:pt modelId="{2C86779D-0861-440D-972B-32FBF2A2DD62}">
      <dgm:prSet phldrT="[Текст]" custT="1"/>
      <dgm:spPr/>
      <dgm:t>
        <a:bodyPr/>
        <a:lstStyle/>
        <a:p>
          <a:r>
            <a:rPr lang="ru-RU" sz="1800" dirty="0" smtClean="0"/>
            <a:t>Определение вида документа, который возможно получить на данный момент эксперту</a:t>
          </a:r>
          <a:endParaRPr lang="ru-RU" sz="1800" dirty="0"/>
        </a:p>
      </dgm:t>
    </dgm:pt>
    <dgm:pt modelId="{91EE66FE-DF91-4C25-91AF-956450FC62BE}" type="parTrans" cxnId="{B74BFA53-B677-4AF5-8F5E-47A55A309C8C}">
      <dgm:prSet/>
      <dgm:spPr/>
      <dgm:t>
        <a:bodyPr/>
        <a:lstStyle/>
        <a:p>
          <a:endParaRPr lang="ru-RU"/>
        </a:p>
      </dgm:t>
    </dgm:pt>
    <dgm:pt modelId="{842972A0-5F66-4900-AEA3-8303B4C21F49}" type="sibTrans" cxnId="{B74BFA53-B677-4AF5-8F5E-47A55A309C8C}">
      <dgm:prSet/>
      <dgm:spPr/>
      <dgm:t>
        <a:bodyPr/>
        <a:lstStyle/>
        <a:p>
          <a:endParaRPr lang="ru-RU"/>
        </a:p>
      </dgm:t>
    </dgm:pt>
    <dgm:pt modelId="{6007AE51-F533-46FD-9E8F-B23AC16222F3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800" dirty="0" smtClean="0"/>
            <a:t>Подача </a:t>
          </a:r>
          <a:r>
            <a:rPr lang="ru-RU" sz="1800" baseline="0" dirty="0" smtClean="0"/>
            <a:t>заявления и документов в Союз ВСР (срок рассмотрения -30 дней). Параллельно возможно обучение</a:t>
          </a:r>
          <a:endParaRPr lang="ru-RU" sz="1800" dirty="0"/>
        </a:p>
      </dgm:t>
    </dgm:pt>
    <dgm:pt modelId="{BDBABD13-772D-4E2F-B517-167A3DC4BBF2}" type="parTrans" cxnId="{83AA7755-DFA7-4A7F-91D4-D96F668C8722}">
      <dgm:prSet/>
      <dgm:spPr/>
      <dgm:t>
        <a:bodyPr/>
        <a:lstStyle/>
        <a:p>
          <a:endParaRPr lang="ru-RU"/>
        </a:p>
      </dgm:t>
    </dgm:pt>
    <dgm:pt modelId="{E32B25DC-D48B-4413-9875-1865EC1B981E}" type="sibTrans" cxnId="{83AA7755-DFA7-4A7F-91D4-D96F668C8722}">
      <dgm:prSet/>
      <dgm:spPr/>
      <dgm:t>
        <a:bodyPr/>
        <a:lstStyle/>
        <a:p>
          <a:endParaRPr lang="ru-RU"/>
        </a:p>
      </dgm:t>
    </dgm:pt>
    <dgm:pt modelId="{1CE139CE-FC5C-42EE-A6E3-16D3D21CD9A8}">
      <dgm:prSet phldrT="[Текст]" custT="1"/>
      <dgm:spPr/>
      <dgm:t>
        <a:bodyPr/>
        <a:lstStyle/>
        <a:p>
          <a:endParaRPr lang="ru-RU" sz="1800" dirty="0"/>
        </a:p>
      </dgm:t>
    </dgm:pt>
    <dgm:pt modelId="{FCD9DF9E-4B7C-4A51-ABD8-23554649B97A}" type="parTrans" cxnId="{C4012618-8647-4AB8-91BB-4844C7E9A23E}">
      <dgm:prSet/>
      <dgm:spPr/>
      <dgm:t>
        <a:bodyPr/>
        <a:lstStyle/>
        <a:p>
          <a:endParaRPr lang="ru-RU"/>
        </a:p>
      </dgm:t>
    </dgm:pt>
    <dgm:pt modelId="{42D21B66-1943-461F-8437-DB221823DED5}" type="sibTrans" cxnId="{C4012618-8647-4AB8-91BB-4844C7E9A23E}">
      <dgm:prSet/>
      <dgm:spPr/>
      <dgm:t>
        <a:bodyPr/>
        <a:lstStyle/>
        <a:p>
          <a:endParaRPr lang="ru-RU"/>
        </a:p>
      </dgm:t>
    </dgm:pt>
    <dgm:pt modelId="{7F4BA995-5880-4D91-86A5-9F7B69D9C58A}">
      <dgm:prSet phldrT="[Текст]" custT="1"/>
      <dgm:spPr/>
      <dgm:t>
        <a:bodyPr/>
        <a:lstStyle/>
        <a:p>
          <a:endParaRPr lang="ru-RU" sz="1800" dirty="0"/>
        </a:p>
      </dgm:t>
    </dgm:pt>
    <dgm:pt modelId="{07AA2E4C-5446-4DF8-A7AF-0803933D9253}" type="parTrans" cxnId="{BDA516ED-4407-4A88-B85F-A965056E3C1F}">
      <dgm:prSet/>
      <dgm:spPr/>
      <dgm:t>
        <a:bodyPr/>
        <a:lstStyle/>
        <a:p>
          <a:endParaRPr lang="ru-RU"/>
        </a:p>
      </dgm:t>
    </dgm:pt>
    <dgm:pt modelId="{FB5873AB-9ED8-4CDF-9720-B3AA79832986}" type="sibTrans" cxnId="{BDA516ED-4407-4A88-B85F-A965056E3C1F}">
      <dgm:prSet/>
      <dgm:spPr/>
      <dgm:t>
        <a:bodyPr/>
        <a:lstStyle/>
        <a:p>
          <a:endParaRPr lang="ru-RU"/>
        </a:p>
      </dgm:t>
    </dgm:pt>
    <dgm:pt modelId="{8C867561-E7F2-4DC9-9D39-60C4FFC88330}">
      <dgm:prSet phldrT="[Текст]" custT="1"/>
      <dgm:spPr/>
      <dgm:t>
        <a:bodyPr/>
        <a:lstStyle/>
        <a:p>
          <a:r>
            <a:rPr lang="ru-RU" sz="1800" dirty="0" smtClean="0"/>
            <a:t>Решение </a:t>
          </a:r>
          <a:r>
            <a:rPr lang="ru-RU" sz="1800" dirty="0" err="1" smtClean="0"/>
            <a:t>сертифика-ционной</a:t>
          </a:r>
          <a:r>
            <a:rPr lang="ru-RU" sz="1800" dirty="0" smtClean="0"/>
            <a:t> комиссии</a:t>
          </a:r>
          <a:endParaRPr lang="ru-RU" sz="1800" dirty="0"/>
        </a:p>
      </dgm:t>
    </dgm:pt>
    <dgm:pt modelId="{F5CFD89B-E60C-484C-89F9-554694881867}" type="parTrans" cxnId="{A552C165-6A25-4492-BFCD-1CCA640C7205}">
      <dgm:prSet/>
      <dgm:spPr/>
      <dgm:t>
        <a:bodyPr/>
        <a:lstStyle/>
        <a:p>
          <a:endParaRPr lang="ru-RU"/>
        </a:p>
      </dgm:t>
    </dgm:pt>
    <dgm:pt modelId="{2E41E4E4-EFCA-48D0-9723-82803F61C6AD}" type="sibTrans" cxnId="{A552C165-6A25-4492-BFCD-1CCA640C7205}">
      <dgm:prSet/>
      <dgm:spPr/>
      <dgm:t>
        <a:bodyPr/>
        <a:lstStyle/>
        <a:p>
          <a:endParaRPr lang="ru-RU"/>
        </a:p>
      </dgm:t>
    </dgm:pt>
    <dgm:pt modelId="{8B00F95A-44D6-4DF8-A5D0-6F8AA5A35B07}">
      <dgm:prSet phldrT="[Текст]" custT="1"/>
      <dgm:spPr/>
      <dgm:t>
        <a:bodyPr/>
        <a:lstStyle/>
        <a:p>
          <a:r>
            <a:rPr lang="ru-RU" sz="1800" dirty="0" smtClean="0"/>
            <a:t>Очное прохождение процедуры сертификации: Тестирование; Собеседование; Выполнение модулей задания чемпионата</a:t>
          </a:r>
        </a:p>
        <a:p>
          <a:endParaRPr lang="ru-RU" sz="1800" dirty="0"/>
        </a:p>
      </dgm:t>
    </dgm:pt>
    <dgm:pt modelId="{B0C0977E-733E-4942-AABA-C58E3280D780}" type="parTrans" cxnId="{1DA29A0C-3EE4-4916-85F3-C2BFA39F416F}">
      <dgm:prSet/>
      <dgm:spPr/>
      <dgm:t>
        <a:bodyPr/>
        <a:lstStyle/>
        <a:p>
          <a:endParaRPr lang="ru-RU"/>
        </a:p>
      </dgm:t>
    </dgm:pt>
    <dgm:pt modelId="{E4C81C73-E856-4F7D-8B8F-EB480C6B0F7C}" type="sibTrans" cxnId="{1DA29A0C-3EE4-4916-85F3-C2BFA39F416F}">
      <dgm:prSet/>
      <dgm:spPr/>
      <dgm:t>
        <a:bodyPr/>
        <a:lstStyle/>
        <a:p>
          <a:endParaRPr lang="ru-RU"/>
        </a:p>
      </dgm:t>
    </dgm:pt>
    <dgm:pt modelId="{308A41F2-DC03-483A-B885-B8C1183ECF4B}">
      <dgm:prSet custT="1"/>
      <dgm:spPr/>
      <dgm:t>
        <a:bodyPr/>
        <a:lstStyle/>
        <a:p>
          <a:r>
            <a:rPr lang="ru-RU" sz="1800" dirty="0" smtClean="0"/>
            <a:t>Получение сертификата</a:t>
          </a:r>
          <a:endParaRPr lang="ru-RU" sz="1800" dirty="0"/>
        </a:p>
      </dgm:t>
    </dgm:pt>
    <dgm:pt modelId="{378FB425-23E2-4EEF-93F1-4427455D7310}" type="parTrans" cxnId="{578D3763-0868-4639-A2CF-842C0CE589AF}">
      <dgm:prSet/>
      <dgm:spPr/>
      <dgm:t>
        <a:bodyPr/>
        <a:lstStyle/>
        <a:p>
          <a:endParaRPr lang="ru-RU"/>
        </a:p>
      </dgm:t>
    </dgm:pt>
    <dgm:pt modelId="{D73A61B2-7E97-4701-A516-7B4AF900CEB0}" type="sibTrans" cxnId="{578D3763-0868-4639-A2CF-842C0CE589AF}">
      <dgm:prSet/>
      <dgm:spPr/>
      <dgm:t>
        <a:bodyPr/>
        <a:lstStyle/>
        <a:p>
          <a:endParaRPr lang="ru-RU"/>
        </a:p>
      </dgm:t>
    </dgm:pt>
    <dgm:pt modelId="{6EA79B36-27C5-4114-BA6B-019EDDE6898A}" type="pres">
      <dgm:prSet presAssocID="{BE3DD21F-0E01-4474-BEE5-1839934419B6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D507A58-49D2-4761-89DF-0540431B6D8C}" type="pres">
      <dgm:prSet presAssocID="{E94FAA73-A678-4B14-96AE-745D16A96B39}" presName="composite" presStyleCnt="0"/>
      <dgm:spPr/>
    </dgm:pt>
    <dgm:pt modelId="{1B8A2265-31DE-444C-AC20-751AAF6E4EAC}" type="pres">
      <dgm:prSet presAssocID="{E94FAA73-A678-4B14-96AE-745D16A96B39}" presName="LShape" presStyleLbl="alignNode1" presStyleIdx="0" presStyleCnt="11"/>
      <dgm:spPr/>
    </dgm:pt>
    <dgm:pt modelId="{711927AB-FD65-4EB7-AF56-7242FD423627}" type="pres">
      <dgm:prSet presAssocID="{E94FAA73-A678-4B14-96AE-745D16A96B39}" presName="ParentText" presStyleLbl="revTx" presStyleIdx="0" presStyleCnt="6" custScaleX="118119" custScaleY="172798" custLinFactNeighborX="11572" custLinFactNeighborY="3873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7A53A6-2D40-4B83-B210-BC2C2F4D16B7}" type="pres">
      <dgm:prSet presAssocID="{E94FAA73-A678-4B14-96AE-745D16A96B39}" presName="Triangle" presStyleLbl="alignNode1" presStyleIdx="1" presStyleCnt="11"/>
      <dgm:spPr/>
    </dgm:pt>
    <dgm:pt modelId="{A1F5E90B-4F93-4686-8D0B-ED4DF99C6000}" type="pres">
      <dgm:prSet presAssocID="{A2756BEF-6501-4076-9944-EF65C831CBA0}" presName="sibTrans" presStyleCnt="0"/>
      <dgm:spPr/>
    </dgm:pt>
    <dgm:pt modelId="{3FC9AAFC-279F-4B1A-A60A-0284691F2A81}" type="pres">
      <dgm:prSet presAssocID="{A2756BEF-6501-4076-9944-EF65C831CBA0}" presName="space" presStyleCnt="0"/>
      <dgm:spPr/>
    </dgm:pt>
    <dgm:pt modelId="{9D56E013-24BB-4927-96B7-EAF7435EE3F4}" type="pres">
      <dgm:prSet presAssocID="{2C86779D-0861-440D-972B-32FBF2A2DD62}" presName="composite" presStyleCnt="0"/>
      <dgm:spPr/>
    </dgm:pt>
    <dgm:pt modelId="{3E9438BB-66C6-478C-9048-37A5FCB2937D}" type="pres">
      <dgm:prSet presAssocID="{2C86779D-0861-440D-972B-32FBF2A2DD62}" presName="LShape" presStyleLbl="alignNode1" presStyleIdx="2" presStyleCnt="11"/>
      <dgm:spPr/>
    </dgm:pt>
    <dgm:pt modelId="{42F07445-9CF0-4B49-A31F-5EAEDD229AED}" type="pres">
      <dgm:prSet presAssocID="{2C86779D-0861-440D-972B-32FBF2A2DD62}" presName="ParentText" presStyleLbl="revTx" presStyleIdx="1" presStyleCnt="6" custScaleX="113498" custLinFactNeighborX="56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F0047A-36C4-4DC8-A5A3-0344DFC9C6CD}" type="pres">
      <dgm:prSet presAssocID="{2C86779D-0861-440D-972B-32FBF2A2DD62}" presName="Triangle" presStyleLbl="alignNode1" presStyleIdx="3" presStyleCnt="11"/>
      <dgm:spPr/>
    </dgm:pt>
    <dgm:pt modelId="{81FA4753-87C3-4983-A524-2953477A1AA0}" type="pres">
      <dgm:prSet presAssocID="{842972A0-5F66-4900-AEA3-8303B4C21F49}" presName="sibTrans" presStyleCnt="0"/>
      <dgm:spPr/>
    </dgm:pt>
    <dgm:pt modelId="{FD65E855-D91D-4213-9595-3E3783BFFCF1}" type="pres">
      <dgm:prSet presAssocID="{842972A0-5F66-4900-AEA3-8303B4C21F49}" presName="space" presStyleCnt="0"/>
      <dgm:spPr/>
    </dgm:pt>
    <dgm:pt modelId="{C8CBEEAF-83E1-4524-8DBE-D06BE1871A9E}" type="pres">
      <dgm:prSet presAssocID="{6007AE51-F533-46FD-9E8F-B23AC16222F3}" presName="composite" presStyleCnt="0"/>
      <dgm:spPr/>
    </dgm:pt>
    <dgm:pt modelId="{A645266D-795F-4B63-AC08-656992E9C615}" type="pres">
      <dgm:prSet presAssocID="{6007AE51-F533-46FD-9E8F-B23AC16222F3}" presName="LShape" presStyleLbl="alignNode1" presStyleIdx="4" presStyleCnt="11" custLinFactNeighborY="0"/>
      <dgm:spPr/>
    </dgm:pt>
    <dgm:pt modelId="{84BD01D5-C597-4F26-AE58-B2366A64EED3}" type="pres">
      <dgm:prSet presAssocID="{6007AE51-F533-46FD-9E8F-B23AC16222F3}" presName="ParentText" presStyleLbl="revTx" presStyleIdx="2" presStyleCnt="6" custScaleX="104444" custScaleY="95544" custLinFactNeighborX="8498" custLinFactNeighborY="33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C76A7A-E5F6-44DD-928F-3BE81BA649E2}" type="pres">
      <dgm:prSet presAssocID="{6007AE51-F533-46FD-9E8F-B23AC16222F3}" presName="Triangle" presStyleLbl="alignNode1" presStyleIdx="5" presStyleCnt="11"/>
      <dgm:spPr/>
    </dgm:pt>
    <dgm:pt modelId="{E345BE47-6885-418C-9A4B-8451E5BFF6D4}" type="pres">
      <dgm:prSet presAssocID="{E32B25DC-D48B-4413-9875-1865EC1B981E}" presName="sibTrans" presStyleCnt="0"/>
      <dgm:spPr/>
    </dgm:pt>
    <dgm:pt modelId="{188D84FE-4379-4AA8-9F48-9E7A89EB4365}" type="pres">
      <dgm:prSet presAssocID="{E32B25DC-D48B-4413-9875-1865EC1B981E}" presName="space" presStyleCnt="0"/>
      <dgm:spPr/>
    </dgm:pt>
    <dgm:pt modelId="{2DC3C55E-940F-4C2D-A938-75F9B46A214E}" type="pres">
      <dgm:prSet presAssocID="{8B00F95A-44D6-4DF8-A5D0-6F8AA5A35B07}" presName="composite" presStyleCnt="0"/>
      <dgm:spPr/>
    </dgm:pt>
    <dgm:pt modelId="{09A94C4D-8D4C-4456-991C-F716F2313F7A}" type="pres">
      <dgm:prSet presAssocID="{8B00F95A-44D6-4DF8-A5D0-6F8AA5A35B07}" presName="LShape" presStyleLbl="alignNode1" presStyleIdx="6" presStyleCnt="11"/>
      <dgm:spPr/>
    </dgm:pt>
    <dgm:pt modelId="{EECFF0A4-64B4-4885-9917-5E7C5088F295}" type="pres">
      <dgm:prSet presAssocID="{8B00F95A-44D6-4DF8-A5D0-6F8AA5A35B07}" presName="ParentText" presStyleLbl="revTx" presStyleIdx="3" presStyleCnt="6" custScaleX="118922" custScaleY="107114" custLinFactNeighborX="6764" custLinFactNeighborY="1337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D480E3-7C5E-448A-B020-97CEA2FF50A5}" type="pres">
      <dgm:prSet presAssocID="{8B00F95A-44D6-4DF8-A5D0-6F8AA5A35B07}" presName="Triangle" presStyleLbl="alignNode1" presStyleIdx="7" presStyleCnt="11" custLinFactNeighborX="3751" custLinFactNeighborY="13515"/>
      <dgm:spPr/>
    </dgm:pt>
    <dgm:pt modelId="{42C0569F-BD26-47DA-8E20-93C4606C4FFC}" type="pres">
      <dgm:prSet presAssocID="{E4C81C73-E856-4F7D-8B8F-EB480C6B0F7C}" presName="sibTrans" presStyleCnt="0"/>
      <dgm:spPr/>
    </dgm:pt>
    <dgm:pt modelId="{240CEE18-352C-4DD8-A7AF-41CA398648CC}" type="pres">
      <dgm:prSet presAssocID="{E4C81C73-E856-4F7D-8B8F-EB480C6B0F7C}" presName="space" presStyleCnt="0"/>
      <dgm:spPr/>
    </dgm:pt>
    <dgm:pt modelId="{FC2E9ED2-5BB0-44B4-A540-2B7F32391763}" type="pres">
      <dgm:prSet presAssocID="{8C867561-E7F2-4DC9-9D39-60C4FFC88330}" presName="composite" presStyleCnt="0"/>
      <dgm:spPr/>
    </dgm:pt>
    <dgm:pt modelId="{CEACCC63-EE15-44A1-9A08-FB0EECF29057}" type="pres">
      <dgm:prSet presAssocID="{8C867561-E7F2-4DC9-9D39-60C4FFC88330}" presName="LShape" presStyleLbl="alignNode1" presStyleIdx="8" presStyleCnt="11"/>
      <dgm:spPr/>
    </dgm:pt>
    <dgm:pt modelId="{18646565-87A6-4141-AA73-DCF4278E9CB4}" type="pres">
      <dgm:prSet presAssocID="{8C867561-E7F2-4DC9-9D39-60C4FFC88330}" presName="ParentText" presStyleLbl="revTx" presStyleIdx="4" presStyleCnt="6" custLinFactNeighborY="111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FB7E3B-A6F4-4D3F-A3A6-713DE66EF79E}" type="pres">
      <dgm:prSet presAssocID="{8C867561-E7F2-4DC9-9D39-60C4FFC88330}" presName="Triangle" presStyleLbl="alignNode1" presStyleIdx="9" presStyleCnt="11" custLinFactNeighborX="4096" custLinFactNeighborY="14204"/>
      <dgm:spPr/>
    </dgm:pt>
    <dgm:pt modelId="{126D794C-CA35-4DA9-8E39-4E39E440678A}" type="pres">
      <dgm:prSet presAssocID="{2E41E4E4-EFCA-48D0-9723-82803F61C6AD}" presName="sibTrans" presStyleCnt="0"/>
      <dgm:spPr/>
    </dgm:pt>
    <dgm:pt modelId="{CCDC0179-D764-45BC-8C20-ADE9122982A2}" type="pres">
      <dgm:prSet presAssocID="{2E41E4E4-EFCA-48D0-9723-82803F61C6AD}" presName="space" presStyleCnt="0"/>
      <dgm:spPr/>
    </dgm:pt>
    <dgm:pt modelId="{4F33177C-4EF3-4538-B3E5-5102B5BADBC6}" type="pres">
      <dgm:prSet presAssocID="{308A41F2-DC03-483A-B885-B8C1183ECF4B}" presName="composite" presStyleCnt="0"/>
      <dgm:spPr/>
    </dgm:pt>
    <dgm:pt modelId="{92C0F8A2-00C2-4A85-9B0F-42D59B28FA09}" type="pres">
      <dgm:prSet presAssocID="{308A41F2-DC03-483A-B885-B8C1183ECF4B}" presName="LShape" presStyleLbl="alignNode1" presStyleIdx="10" presStyleCnt="11"/>
      <dgm:spPr/>
    </dgm:pt>
    <dgm:pt modelId="{3C5F5FDA-58AA-4A64-A6A0-4B562788B04D}" type="pres">
      <dgm:prSet presAssocID="{308A41F2-DC03-483A-B885-B8C1183ECF4B}" presName="ParentText" presStyleLbl="revTx" presStyleIdx="5" presStyleCnt="6" custLinFactNeighborX="9255" custLinFactNeighborY="1030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A516ED-4407-4A88-B85F-A965056E3C1F}" srcId="{8C867561-E7F2-4DC9-9D39-60C4FFC88330}" destId="{7F4BA995-5880-4D91-86A5-9F7B69D9C58A}" srcOrd="0" destOrd="0" parTransId="{07AA2E4C-5446-4DF8-A7AF-0803933D9253}" sibTransId="{FB5873AB-9ED8-4CDF-9720-B3AA79832986}"/>
    <dgm:cxn modelId="{368BC305-7B6E-4517-BDEC-BD85F7825E2C}" type="presOf" srcId="{BE3DD21F-0E01-4474-BEE5-1839934419B6}" destId="{6EA79B36-27C5-4114-BA6B-019EDDE6898A}" srcOrd="0" destOrd="0" presId="urn:microsoft.com/office/officeart/2009/3/layout/StepUpProcess"/>
    <dgm:cxn modelId="{B74BFA53-B677-4AF5-8F5E-47A55A309C8C}" srcId="{BE3DD21F-0E01-4474-BEE5-1839934419B6}" destId="{2C86779D-0861-440D-972B-32FBF2A2DD62}" srcOrd="1" destOrd="0" parTransId="{91EE66FE-DF91-4C25-91AF-956450FC62BE}" sibTransId="{842972A0-5F66-4900-AEA3-8303B4C21F49}"/>
    <dgm:cxn modelId="{8A92F77D-5036-457F-9680-32A84AC8FF0B}" type="presOf" srcId="{8B00F95A-44D6-4DF8-A5D0-6F8AA5A35B07}" destId="{EECFF0A4-64B4-4885-9917-5E7C5088F295}" srcOrd="0" destOrd="0" presId="urn:microsoft.com/office/officeart/2009/3/layout/StepUpProcess"/>
    <dgm:cxn modelId="{75B0CF86-03FF-4552-927E-CA1B97864B78}" type="presOf" srcId="{E94FAA73-A678-4B14-96AE-745D16A96B39}" destId="{711927AB-FD65-4EB7-AF56-7242FD423627}" srcOrd="0" destOrd="0" presId="urn:microsoft.com/office/officeart/2009/3/layout/StepUpProcess"/>
    <dgm:cxn modelId="{1B90E764-2E7F-46B6-9636-E4948F393791}" srcId="{BE3DD21F-0E01-4474-BEE5-1839934419B6}" destId="{E94FAA73-A678-4B14-96AE-745D16A96B39}" srcOrd="0" destOrd="0" parTransId="{D0CB8490-DFD5-4BFB-982C-41FD7D1DFA94}" sibTransId="{A2756BEF-6501-4076-9944-EF65C831CBA0}"/>
    <dgm:cxn modelId="{83AA7755-DFA7-4A7F-91D4-D96F668C8722}" srcId="{BE3DD21F-0E01-4474-BEE5-1839934419B6}" destId="{6007AE51-F533-46FD-9E8F-B23AC16222F3}" srcOrd="2" destOrd="0" parTransId="{BDBABD13-772D-4E2F-B517-167A3DC4BBF2}" sibTransId="{E32B25DC-D48B-4413-9875-1865EC1B981E}"/>
    <dgm:cxn modelId="{B80D7E5D-D13A-4ADA-8ACA-E4EE67FB3A43}" type="presOf" srcId="{8C867561-E7F2-4DC9-9D39-60C4FFC88330}" destId="{18646565-87A6-4141-AA73-DCF4278E9CB4}" srcOrd="0" destOrd="0" presId="urn:microsoft.com/office/officeart/2009/3/layout/StepUpProcess"/>
    <dgm:cxn modelId="{C4012618-8647-4AB8-91BB-4844C7E9A23E}" srcId="{8C867561-E7F2-4DC9-9D39-60C4FFC88330}" destId="{1CE139CE-FC5C-42EE-A6E3-16D3D21CD9A8}" srcOrd="1" destOrd="0" parTransId="{FCD9DF9E-4B7C-4A51-ABD8-23554649B97A}" sibTransId="{42D21B66-1943-461F-8437-DB221823DED5}"/>
    <dgm:cxn modelId="{A552C165-6A25-4492-BFCD-1CCA640C7205}" srcId="{BE3DD21F-0E01-4474-BEE5-1839934419B6}" destId="{8C867561-E7F2-4DC9-9D39-60C4FFC88330}" srcOrd="4" destOrd="0" parTransId="{F5CFD89B-E60C-484C-89F9-554694881867}" sibTransId="{2E41E4E4-EFCA-48D0-9723-82803F61C6AD}"/>
    <dgm:cxn modelId="{F553A859-768A-43E5-9228-2890DE20D555}" type="presOf" srcId="{1CE139CE-FC5C-42EE-A6E3-16D3D21CD9A8}" destId="{18646565-87A6-4141-AA73-DCF4278E9CB4}" srcOrd="0" destOrd="2" presId="urn:microsoft.com/office/officeart/2009/3/layout/StepUpProcess"/>
    <dgm:cxn modelId="{863295C9-B65F-4BD9-96FD-ADDCFE19582C}" type="presOf" srcId="{2C86779D-0861-440D-972B-32FBF2A2DD62}" destId="{42F07445-9CF0-4B49-A31F-5EAEDD229AED}" srcOrd="0" destOrd="0" presId="urn:microsoft.com/office/officeart/2009/3/layout/StepUpProcess"/>
    <dgm:cxn modelId="{578D3763-0868-4639-A2CF-842C0CE589AF}" srcId="{BE3DD21F-0E01-4474-BEE5-1839934419B6}" destId="{308A41F2-DC03-483A-B885-B8C1183ECF4B}" srcOrd="5" destOrd="0" parTransId="{378FB425-23E2-4EEF-93F1-4427455D7310}" sibTransId="{D73A61B2-7E97-4701-A516-7B4AF900CEB0}"/>
    <dgm:cxn modelId="{BA148522-6EFE-4570-AF2D-5AC5C233A1E2}" type="presOf" srcId="{6007AE51-F533-46FD-9E8F-B23AC16222F3}" destId="{84BD01D5-C597-4F26-AE58-B2366A64EED3}" srcOrd="0" destOrd="0" presId="urn:microsoft.com/office/officeart/2009/3/layout/StepUpProcess"/>
    <dgm:cxn modelId="{003BE418-693F-4B6D-834D-836C608388AB}" type="presOf" srcId="{308A41F2-DC03-483A-B885-B8C1183ECF4B}" destId="{3C5F5FDA-58AA-4A64-A6A0-4B562788B04D}" srcOrd="0" destOrd="0" presId="urn:microsoft.com/office/officeart/2009/3/layout/StepUpProcess"/>
    <dgm:cxn modelId="{8C6F97AB-3E2C-484C-9328-7DE656F727DD}" type="presOf" srcId="{7F4BA995-5880-4D91-86A5-9F7B69D9C58A}" destId="{18646565-87A6-4141-AA73-DCF4278E9CB4}" srcOrd="0" destOrd="1" presId="urn:microsoft.com/office/officeart/2009/3/layout/StepUpProcess"/>
    <dgm:cxn modelId="{1DA29A0C-3EE4-4916-85F3-C2BFA39F416F}" srcId="{BE3DD21F-0E01-4474-BEE5-1839934419B6}" destId="{8B00F95A-44D6-4DF8-A5D0-6F8AA5A35B07}" srcOrd="3" destOrd="0" parTransId="{B0C0977E-733E-4942-AABA-C58E3280D780}" sibTransId="{E4C81C73-E856-4F7D-8B8F-EB480C6B0F7C}"/>
    <dgm:cxn modelId="{29EEABD4-80A2-4ECF-8499-A8B717DB5E88}" type="presParOf" srcId="{6EA79B36-27C5-4114-BA6B-019EDDE6898A}" destId="{5D507A58-49D2-4761-89DF-0540431B6D8C}" srcOrd="0" destOrd="0" presId="urn:microsoft.com/office/officeart/2009/3/layout/StepUpProcess"/>
    <dgm:cxn modelId="{391CFD11-9934-4D1F-8FB7-0415AA9D278E}" type="presParOf" srcId="{5D507A58-49D2-4761-89DF-0540431B6D8C}" destId="{1B8A2265-31DE-444C-AC20-751AAF6E4EAC}" srcOrd="0" destOrd="0" presId="urn:microsoft.com/office/officeart/2009/3/layout/StepUpProcess"/>
    <dgm:cxn modelId="{06A91743-D1CA-4771-A2E0-662B6016926A}" type="presParOf" srcId="{5D507A58-49D2-4761-89DF-0540431B6D8C}" destId="{711927AB-FD65-4EB7-AF56-7242FD423627}" srcOrd="1" destOrd="0" presId="urn:microsoft.com/office/officeart/2009/3/layout/StepUpProcess"/>
    <dgm:cxn modelId="{763FCE31-701F-4EF2-84D3-3B14B5FF848B}" type="presParOf" srcId="{5D507A58-49D2-4761-89DF-0540431B6D8C}" destId="{837A53A6-2D40-4B83-B210-BC2C2F4D16B7}" srcOrd="2" destOrd="0" presId="urn:microsoft.com/office/officeart/2009/3/layout/StepUpProcess"/>
    <dgm:cxn modelId="{C93F09FB-37C7-4671-A897-33FFCBA5CDF3}" type="presParOf" srcId="{6EA79B36-27C5-4114-BA6B-019EDDE6898A}" destId="{A1F5E90B-4F93-4686-8D0B-ED4DF99C6000}" srcOrd="1" destOrd="0" presId="urn:microsoft.com/office/officeart/2009/3/layout/StepUpProcess"/>
    <dgm:cxn modelId="{1DE32CB3-316D-4067-A873-01C8DAFA2FAD}" type="presParOf" srcId="{A1F5E90B-4F93-4686-8D0B-ED4DF99C6000}" destId="{3FC9AAFC-279F-4B1A-A60A-0284691F2A81}" srcOrd="0" destOrd="0" presId="urn:microsoft.com/office/officeart/2009/3/layout/StepUpProcess"/>
    <dgm:cxn modelId="{6800E1FF-1EE6-4998-86A6-59E050558FEE}" type="presParOf" srcId="{6EA79B36-27C5-4114-BA6B-019EDDE6898A}" destId="{9D56E013-24BB-4927-96B7-EAF7435EE3F4}" srcOrd="2" destOrd="0" presId="urn:microsoft.com/office/officeart/2009/3/layout/StepUpProcess"/>
    <dgm:cxn modelId="{B56ECE7C-4FCB-44A9-8253-8C80C425CA45}" type="presParOf" srcId="{9D56E013-24BB-4927-96B7-EAF7435EE3F4}" destId="{3E9438BB-66C6-478C-9048-37A5FCB2937D}" srcOrd="0" destOrd="0" presId="urn:microsoft.com/office/officeart/2009/3/layout/StepUpProcess"/>
    <dgm:cxn modelId="{C1201F80-9B52-4213-AF02-E03D3E8CC39C}" type="presParOf" srcId="{9D56E013-24BB-4927-96B7-EAF7435EE3F4}" destId="{42F07445-9CF0-4B49-A31F-5EAEDD229AED}" srcOrd="1" destOrd="0" presId="urn:microsoft.com/office/officeart/2009/3/layout/StepUpProcess"/>
    <dgm:cxn modelId="{9D4BEBDA-1178-43F3-B6E8-96F385C07AA1}" type="presParOf" srcId="{9D56E013-24BB-4927-96B7-EAF7435EE3F4}" destId="{A7F0047A-36C4-4DC8-A5A3-0344DFC9C6CD}" srcOrd="2" destOrd="0" presId="urn:microsoft.com/office/officeart/2009/3/layout/StepUpProcess"/>
    <dgm:cxn modelId="{2A540B2E-7C8B-4000-A867-9C3EA1C32D10}" type="presParOf" srcId="{6EA79B36-27C5-4114-BA6B-019EDDE6898A}" destId="{81FA4753-87C3-4983-A524-2953477A1AA0}" srcOrd="3" destOrd="0" presId="urn:microsoft.com/office/officeart/2009/3/layout/StepUpProcess"/>
    <dgm:cxn modelId="{D585DCDE-B0B2-43E1-968B-BF856D1DC85A}" type="presParOf" srcId="{81FA4753-87C3-4983-A524-2953477A1AA0}" destId="{FD65E855-D91D-4213-9595-3E3783BFFCF1}" srcOrd="0" destOrd="0" presId="urn:microsoft.com/office/officeart/2009/3/layout/StepUpProcess"/>
    <dgm:cxn modelId="{DF2EA9DA-4DB1-4975-A3EF-2DA10F5D4DA0}" type="presParOf" srcId="{6EA79B36-27C5-4114-BA6B-019EDDE6898A}" destId="{C8CBEEAF-83E1-4524-8DBE-D06BE1871A9E}" srcOrd="4" destOrd="0" presId="urn:microsoft.com/office/officeart/2009/3/layout/StepUpProcess"/>
    <dgm:cxn modelId="{6CE47EB7-2F4A-43C1-B9C4-31016459F302}" type="presParOf" srcId="{C8CBEEAF-83E1-4524-8DBE-D06BE1871A9E}" destId="{A645266D-795F-4B63-AC08-656992E9C615}" srcOrd="0" destOrd="0" presId="urn:microsoft.com/office/officeart/2009/3/layout/StepUpProcess"/>
    <dgm:cxn modelId="{9D8AC655-42FD-4652-A726-1ECB61A3CBAA}" type="presParOf" srcId="{C8CBEEAF-83E1-4524-8DBE-D06BE1871A9E}" destId="{84BD01D5-C597-4F26-AE58-B2366A64EED3}" srcOrd="1" destOrd="0" presId="urn:microsoft.com/office/officeart/2009/3/layout/StepUpProcess"/>
    <dgm:cxn modelId="{B2F2FEFF-57BA-479C-9E4C-BFF24D864117}" type="presParOf" srcId="{C8CBEEAF-83E1-4524-8DBE-D06BE1871A9E}" destId="{9BC76A7A-E5F6-44DD-928F-3BE81BA649E2}" srcOrd="2" destOrd="0" presId="urn:microsoft.com/office/officeart/2009/3/layout/StepUpProcess"/>
    <dgm:cxn modelId="{BFAC1F86-197D-4F54-A8E5-E10CA99F0ADE}" type="presParOf" srcId="{6EA79B36-27C5-4114-BA6B-019EDDE6898A}" destId="{E345BE47-6885-418C-9A4B-8451E5BFF6D4}" srcOrd="5" destOrd="0" presId="urn:microsoft.com/office/officeart/2009/3/layout/StepUpProcess"/>
    <dgm:cxn modelId="{EA1CCF0A-B3BD-4706-B472-C20DE1327D5F}" type="presParOf" srcId="{E345BE47-6885-418C-9A4B-8451E5BFF6D4}" destId="{188D84FE-4379-4AA8-9F48-9E7A89EB4365}" srcOrd="0" destOrd="0" presId="urn:microsoft.com/office/officeart/2009/3/layout/StepUpProcess"/>
    <dgm:cxn modelId="{A7C612D7-F8A6-4799-A2B4-58592E1D324E}" type="presParOf" srcId="{6EA79B36-27C5-4114-BA6B-019EDDE6898A}" destId="{2DC3C55E-940F-4C2D-A938-75F9B46A214E}" srcOrd="6" destOrd="0" presId="urn:microsoft.com/office/officeart/2009/3/layout/StepUpProcess"/>
    <dgm:cxn modelId="{B4213517-F30A-4271-8101-BE5558C6E648}" type="presParOf" srcId="{2DC3C55E-940F-4C2D-A938-75F9B46A214E}" destId="{09A94C4D-8D4C-4456-991C-F716F2313F7A}" srcOrd="0" destOrd="0" presId="urn:microsoft.com/office/officeart/2009/3/layout/StepUpProcess"/>
    <dgm:cxn modelId="{551B0F66-C6AD-4266-A2AB-9973D6AF8534}" type="presParOf" srcId="{2DC3C55E-940F-4C2D-A938-75F9B46A214E}" destId="{EECFF0A4-64B4-4885-9917-5E7C5088F295}" srcOrd="1" destOrd="0" presId="urn:microsoft.com/office/officeart/2009/3/layout/StepUpProcess"/>
    <dgm:cxn modelId="{17292663-40CD-44DA-82B3-D88607992576}" type="presParOf" srcId="{2DC3C55E-940F-4C2D-A938-75F9B46A214E}" destId="{DDD480E3-7C5E-448A-B020-97CEA2FF50A5}" srcOrd="2" destOrd="0" presId="urn:microsoft.com/office/officeart/2009/3/layout/StepUpProcess"/>
    <dgm:cxn modelId="{01018568-99A0-469E-8543-C72671C3B1F5}" type="presParOf" srcId="{6EA79B36-27C5-4114-BA6B-019EDDE6898A}" destId="{42C0569F-BD26-47DA-8E20-93C4606C4FFC}" srcOrd="7" destOrd="0" presId="urn:microsoft.com/office/officeart/2009/3/layout/StepUpProcess"/>
    <dgm:cxn modelId="{FA348A8C-8D42-4751-9E30-D0AED0496539}" type="presParOf" srcId="{42C0569F-BD26-47DA-8E20-93C4606C4FFC}" destId="{240CEE18-352C-4DD8-A7AF-41CA398648CC}" srcOrd="0" destOrd="0" presId="urn:microsoft.com/office/officeart/2009/3/layout/StepUpProcess"/>
    <dgm:cxn modelId="{F28A3F44-31D3-441D-9A2A-12089454DAB0}" type="presParOf" srcId="{6EA79B36-27C5-4114-BA6B-019EDDE6898A}" destId="{FC2E9ED2-5BB0-44B4-A540-2B7F32391763}" srcOrd="8" destOrd="0" presId="urn:microsoft.com/office/officeart/2009/3/layout/StepUpProcess"/>
    <dgm:cxn modelId="{9232063F-AF85-411A-AB15-B49B9C9B4A57}" type="presParOf" srcId="{FC2E9ED2-5BB0-44B4-A540-2B7F32391763}" destId="{CEACCC63-EE15-44A1-9A08-FB0EECF29057}" srcOrd="0" destOrd="0" presId="urn:microsoft.com/office/officeart/2009/3/layout/StepUpProcess"/>
    <dgm:cxn modelId="{FF942011-BF77-4B24-A1BC-5895F8DFCA45}" type="presParOf" srcId="{FC2E9ED2-5BB0-44B4-A540-2B7F32391763}" destId="{18646565-87A6-4141-AA73-DCF4278E9CB4}" srcOrd="1" destOrd="0" presId="urn:microsoft.com/office/officeart/2009/3/layout/StepUpProcess"/>
    <dgm:cxn modelId="{B990B070-B5BD-4AA9-8664-C5C105CEAAD2}" type="presParOf" srcId="{FC2E9ED2-5BB0-44B4-A540-2B7F32391763}" destId="{7EFB7E3B-A6F4-4D3F-A3A6-713DE66EF79E}" srcOrd="2" destOrd="0" presId="urn:microsoft.com/office/officeart/2009/3/layout/StepUpProcess"/>
    <dgm:cxn modelId="{9564D707-489E-4BC0-AAA4-D54F4F991834}" type="presParOf" srcId="{6EA79B36-27C5-4114-BA6B-019EDDE6898A}" destId="{126D794C-CA35-4DA9-8E39-4E39E440678A}" srcOrd="9" destOrd="0" presId="urn:microsoft.com/office/officeart/2009/3/layout/StepUpProcess"/>
    <dgm:cxn modelId="{1AA402B5-AB41-419D-9558-FD4ABEA25E45}" type="presParOf" srcId="{126D794C-CA35-4DA9-8E39-4E39E440678A}" destId="{CCDC0179-D764-45BC-8C20-ADE9122982A2}" srcOrd="0" destOrd="0" presId="urn:microsoft.com/office/officeart/2009/3/layout/StepUpProcess"/>
    <dgm:cxn modelId="{3C7FB271-F826-4FD6-A596-F51EFAF69743}" type="presParOf" srcId="{6EA79B36-27C5-4114-BA6B-019EDDE6898A}" destId="{4F33177C-4EF3-4538-B3E5-5102B5BADBC6}" srcOrd="10" destOrd="0" presId="urn:microsoft.com/office/officeart/2009/3/layout/StepUpProcess"/>
    <dgm:cxn modelId="{1DB47FFF-81FB-4958-AB57-EE88BAE753F8}" type="presParOf" srcId="{4F33177C-4EF3-4538-B3E5-5102B5BADBC6}" destId="{92C0F8A2-00C2-4A85-9B0F-42D59B28FA09}" srcOrd="0" destOrd="0" presId="urn:microsoft.com/office/officeart/2009/3/layout/StepUpProcess"/>
    <dgm:cxn modelId="{93508768-F9D6-491F-9F94-5680FDBB8170}" type="presParOf" srcId="{4F33177C-4EF3-4538-B3E5-5102B5BADBC6}" destId="{3C5F5FDA-58AA-4A64-A6A0-4B562788B04D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3DD21F-0E01-4474-BEE5-1839934419B6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94FAA73-A678-4B14-96AE-745D16A96B39}">
      <dgm:prSet phldrT="[Текст]" custT="1"/>
      <dgm:spPr/>
      <dgm:t>
        <a:bodyPr/>
        <a:lstStyle/>
        <a:p>
          <a:r>
            <a:rPr lang="ru-RU" sz="1800" dirty="0" smtClean="0"/>
            <a:t>Анализ текущей ситуации в ПОО на соответствие экспертов требованиям Союза ВСР</a:t>
          </a:r>
          <a:endParaRPr lang="ru-RU" sz="1300" dirty="0"/>
        </a:p>
      </dgm:t>
    </dgm:pt>
    <dgm:pt modelId="{D0CB8490-DFD5-4BFB-982C-41FD7D1DFA94}" type="parTrans" cxnId="{1B90E764-2E7F-46B6-9636-E4948F393791}">
      <dgm:prSet/>
      <dgm:spPr/>
      <dgm:t>
        <a:bodyPr/>
        <a:lstStyle/>
        <a:p>
          <a:endParaRPr lang="ru-RU"/>
        </a:p>
      </dgm:t>
    </dgm:pt>
    <dgm:pt modelId="{A2756BEF-6501-4076-9944-EF65C831CBA0}" type="sibTrans" cxnId="{1B90E764-2E7F-46B6-9636-E4948F393791}">
      <dgm:prSet/>
      <dgm:spPr/>
      <dgm:t>
        <a:bodyPr/>
        <a:lstStyle/>
        <a:p>
          <a:endParaRPr lang="ru-RU"/>
        </a:p>
      </dgm:t>
    </dgm:pt>
    <dgm:pt modelId="{2C86779D-0861-440D-972B-32FBF2A2DD62}">
      <dgm:prSet phldrT="[Текст]" custT="1"/>
      <dgm:spPr/>
      <dgm:t>
        <a:bodyPr/>
        <a:lstStyle/>
        <a:p>
          <a:r>
            <a:rPr lang="ru-RU" sz="1800" dirty="0" smtClean="0"/>
            <a:t>Определение вида документа, который возможно получить на данный момент эксперту</a:t>
          </a:r>
          <a:endParaRPr lang="ru-RU" sz="1800" dirty="0"/>
        </a:p>
      </dgm:t>
    </dgm:pt>
    <dgm:pt modelId="{91EE66FE-DF91-4C25-91AF-956450FC62BE}" type="parTrans" cxnId="{B74BFA53-B677-4AF5-8F5E-47A55A309C8C}">
      <dgm:prSet/>
      <dgm:spPr/>
      <dgm:t>
        <a:bodyPr/>
        <a:lstStyle/>
        <a:p>
          <a:endParaRPr lang="ru-RU"/>
        </a:p>
      </dgm:t>
    </dgm:pt>
    <dgm:pt modelId="{842972A0-5F66-4900-AEA3-8303B4C21F49}" type="sibTrans" cxnId="{B74BFA53-B677-4AF5-8F5E-47A55A309C8C}">
      <dgm:prSet/>
      <dgm:spPr/>
      <dgm:t>
        <a:bodyPr/>
        <a:lstStyle/>
        <a:p>
          <a:endParaRPr lang="ru-RU"/>
        </a:p>
      </dgm:t>
    </dgm:pt>
    <dgm:pt modelId="{6007AE51-F533-46FD-9E8F-B23AC16222F3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800" dirty="0" smtClean="0"/>
            <a:t>Подача </a:t>
          </a:r>
          <a:r>
            <a:rPr lang="ru-RU" sz="1800" baseline="0" dirty="0" smtClean="0"/>
            <a:t>заявки на обучение, организован-</a:t>
          </a:r>
          <a:r>
            <a:rPr lang="ru-RU" sz="1800" baseline="0" dirty="0" err="1" smtClean="0"/>
            <a:t>ное</a:t>
          </a:r>
          <a:r>
            <a:rPr lang="ru-RU" sz="1800" baseline="0" dirty="0" smtClean="0"/>
            <a:t> Союзом ВСР</a:t>
          </a:r>
          <a:endParaRPr lang="ru-RU" sz="1800" dirty="0"/>
        </a:p>
      </dgm:t>
    </dgm:pt>
    <dgm:pt modelId="{BDBABD13-772D-4E2F-B517-167A3DC4BBF2}" type="parTrans" cxnId="{83AA7755-DFA7-4A7F-91D4-D96F668C8722}">
      <dgm:prSet/>
      <dgm:spPr/>
      <dgm:t>
        <a:bodyPr/>
        <a:lstStyle/>
        <a:p>
          <a:endParaRPr lang="ru-RU"/>
        </a:p>
      </dgm:t>
    </dgm:pt>
    <dgm:pt modelId="{E32B25DC-D48B-4413-9875-1865EC1B981E}" type="sibTrans" cxnId="{83AA7755-DFA7-4A7F-91D4-D96F668C8722}">
      <dgm:prSet/>
      <dgm:spPr/>
      <dgm:t>
        <a:bodyPr/>
        <a:lstStyle/>
        <a:p>
          <a:endParaRPr lang="ru-RU"/>
        </a:p>
      </dgm:t>
    </dgm:pt>
    <dgm:pt modelId="{1CE139CE-FC5C-42EE-A6E3-16D3D21CD9A8}">
      <dgm:prSet phldrT="[Текст]" custT="1"/>
      <dgm:spPr/>
      <dgm:t>
        <a:bodyPr/>
        <a:lstStyle/>
        <a:p>
          <a:endParaRPr lang="ru-RU" sz="1800" dirty="0"/>
        </a:p>
      </dgm:t>
    </dgm:pt>
    <dgm:pt modelId="{FCD9DF9E-4B7C-4A51-ABD8-23554649B97A}" type="parTrans" cxnId="{C4012618-8647-4AB8-91BB-4844C7E9A23E}">
      <dgm:prSet/>
      <dgm:spPr/>
      <dgm:t>
        <a:bodyPr/>
        <a:lstStyle/>
        <a:p>
          <a:endParaRPr lang="ru-RU"/>
        </a:p>
      </dgm:t>
    </dgm:pt>
    <dgm:pt modelId="{42D21B66-1943-461F-8437-DB221823DED5}" type="sibTrans" cxnId="{C4012618-8647-4AB8-91BB-4844C7E9A23E}">
      <dgm:prSet/>
      <dgm:spPr/>
      <dgm:t>
        <a:bodyPr/>
        <a:lstStyle/>
        <a:p>
          <a:endParaRPr lang="ru-RU"/>
        </a:p>
      </dgm:t>
    </dgm:pt>
    <dgm:pt modelId="{8C867561-E7F2-4DC9-9D39-60C4FFC88330}">
      <dgm:prSet phldrT="[Текст]" custT="1"/>
      <dgm:spPr/>
      <dgm:t>
        <a:bodyPr/>
        <a:lstStyle/>
        <a:p>
          <a:r>
            <a:rPr lang="ru-RU" sz="1800" dirty="0" smtClean="0"/>
            <a:t>Тестирование;</a:t>
          </a:r>
        </a:p>
        <a:p>
          <a:r>
            <a:rPr lang="ru-RU" sz="1800" dirty="0" smtClean="0"/>
            <a:t>Собеседование</a:t>
          </a:r>
          <a:endParaRPr lang="ru-RU" sz="1800" dirty="0"/>
        </a:p>
      </dgm:t>
    </dgm:pt>
    <dgm:pt modelId="{F5CFD89B-E60C-484C-89F9-554694881867}" type="parTrans" cxnId="{A552C165-6A25-4492-BFCD-1CCA640C7205}">
      <dgm:prSet/>
      <dgm:spPr/>
      <dgm:t>
        <a:bodyPr/>
        <a:lstStyle/>
        <a:p>
          <a:endParaRPr lang="ru-RU"/>
        </a:p>
      </dgm:t>
    </dgm:pt>
    <dgm:pt modelId="{2E41E4E4-EFCA-48D0-9723-82803F61C6AD}" type="sibTrans" cxnId="{A552C165-6A25-4492-BFCD-1CCA640C7205}">
      <dgm:prSet/>
      <dgm:spPr/>
      <dgm:t>
        <a:bodyPr/>
        <a:lstStyle/>
        <a:p>
          <a:endParaRPr lang="ru-RU"/>
        </a:p>
      </dgm:t>
    </dgm:pt>
    <dgm:pt modelId="{8B00F95A-44D6-4DF8-A5D0-6F8AA5A35B07}">
      <dgm:prSet phldrT="[Текст]" custT="1"/>
      <dgm:spPr/>
      <dgm:t>
        <a:bodyPr/>
        <a:lstStyle/>
        <a:p>
          <a:r>
            <a:rPr lang="ru-RU" sz="1800" dirty="0" smtClean="0"/>
            <a:t>  Обучение </a:t>
          </a:r>
        </a:p>
        <a:p>
          <a:endParaRPr lang="ru-RU" sz="1800" dirty="0"/>
        </a:p>
      </dgm:t>
    </dgm:pt>
    <dgm:pt modelId="{B0C0977E-733E-4942-AABA-C58E3280D780}" type="parTrans" cxnId="{1DA29A0C-3EE4-4916-85F3-C2BFA39F416F}">
      <dgm:prSet/>
      <dgm:spPr/>
      <dgm:t>
        <a:bodyPr/>
        <a:lstStyle/>
        <a:p>
          <a:endParaRPr lang="ru-RU"/>
        </a:p>
      </dgm:t>
    </dgm:pt>
    <dgm:pt modelId="{E4C81C73-E856-4F7D-8B8F-EB480C6B0F7C}" type="sibTrans" cxnId="{1DA29A0C-3EE4-4916-85F3-C2BFA39F416F}">
      <dgm:prSet/>
      <dgm:spPr/>
      <dgm:t>
        <a:bodyPr/>
        <a:lstStyle/>
        <a:p>
          <a:endParaRPr lang="ru-RU"/>
        </a:p>
      </dgm:t>
    </dgm:pt>
    <dgm:pt modelId="{308A41F2-DC03-483A-B885-B8C1183ECF4B}">
      <dgm:prSet custT="1"/>
      <dgm:spPr/>
      <dgm:t>
        <a:bodyPr/>
        <a:lstStyle/>
        <a:p>
          <a:r>
            <a:rPr lang="ru-RU" sz="1800" dirty="0" smtClean="0"/>
            <a:t> Получение    свидетельства</a:t>
          </a:r>
          <a:endParaRPr lang="ru-RU" sz="1800" dirty="0"/>
        </a:p>
      </dgm:t>
    </dgm:pt>
    <dgm:pt modelId="{378FB425-23E2-4EEF-93F1-4427455D7310}" type="parTrans" cxnId="{578D3763-0868-4639-A2CF-842C0CE589AF}">
      <dgm:prSet/>
      <dgm:spPr/>
      <dgm:t>
        <a:bodyPr/>
        <a:lstStyle/>
        <a:p>
          <a:endParaRPr lang="ru-RU"/>
        </a:p>
      </dgm:t>
    </dgm:pt>
    <dgm:pt modelId="{D73A61B2-7E97-4701-A516-7B4AF900CEB0}" type="sibTrans" cxnId="{578D3763-0868-4639-A2CF-842C0CE589AF}">
      <dgm:prSet/>
      <dgm:spPr/>
      <dgm:t>
        <a:bodyPr/>
        <a:lstStyle/>
        <a:p>
          <a:endParaRPr lang="ru-RU"/>
        </a:p>
      </dgm:t>
    </dgm:pt>
    <dgm:pt modelId="{6EA79B36-27C5-4114-BA6B-019EDDE6898A}" type="pres">
      <dgm:prSet presAssocID="{BE3DD21F-0E01-4474-BEE5-1839934419B6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D507A58-49D2-4761-89DF-0540431B6D8C}" type="pres">
      <dgm:prSet presAssocID="{E94FAA73-A678-4B14-96AE-745D16A96B39}" presName="composite" presStyleCnt="0"/>
      <dgm:spPr/>
    </dgm:pt>
    <dgm:pt modelId="{1B8A2265-31DE-444C-AC20-751AAF6E4EAC}" type="pres">
      <dgm:prSet presAssocID="{E94FAA73-A678-4B14-96AE-745D16A96B39}" presName="LShape" presStyleLbl="alignNode1" presStyleIdx="0" presStyleCnt="11"/>
      <dgm:spPr/>
    </dgm:pt>
    <dgm:pt modelId="{711927AB-FD65-4EB7-AF56-7242FD423627}" type="pres">
      <dgm:prSet presAssocID="{E94FAA73-A678-4B14-96AE-745D16A96B39}" presName="ParentText" presStyleLbl="revTx" presStyleIdx="0" presStyleCnt="6" custScaleX="118119" custScaleY="172798" custLinFactNeighborX="11572" custLinFactNeighborY="3873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7A53A6-2D40-4B83-B210-BC2C2F4D16B7}" type="pres">
      <dgm:prSet presAssocID="{E94FAA73-A678-4B14-96AE-745D16A96B39}" presName="Triangle" presStyleLbl="alignNode1" presStyleIdx="1" presStyleCnt="11"/>
      <dgm:spPr/>
    </dgm:pt>
    <dgm:pt modelId="{A1F5E90B-4F93-4686-8D0B-ED4DF99C6000}" type="pres">
      <dgm:prSet presAssocID="{A2756BEF-6501-4076-9944-EF65C831CBA0}" presName="sibTrans" presStyleCnt="0"/>
      <dgm:spPr/>
    </dgm:pt>
    <dgm:pt modelId="{3FC9AAFC-279F-4B1A-A60A-0284691F2A81}" type="pres">
      <dgm:prSet presAssocID="{A2756BEF-6501-4076-9944-EF65C831CBA0}" presName="space" presStyleCnt="0"/>
      <dgm:spPr/>
    </dgm:pt>
    <dgm:pt modelId="{9D56E013-24BB-4927-96B7-EAF7435EE3F4}" type="pres">
      <dgm:prSet presAssocID="{2C86779D-0861-440D-972B-32FBF2A2DD62}" presName="composite" presStyleCnt="0"/>
      <dgm:spPr/>
    </dgm:pt>
    <dgm:pt modelId="{3E9438BB-66C6-478C-9048-37A5FCB2937D}" type="pres">
      <dgm:prSet presAssocID="{2C86779D-0861-440D-972B-32FBF2A2DD62}" presName="LShape" presStyleLbl="alignNode1" presStyleIdx="2" presStyleCnt="11"/>
      <dgm:spPr/>
    </dgm:pt>
    <dgm:pt modelId="{42F07445-9CF0-4B49-A31F-5EAEDD229AED}" type="pres">
      <dgm:prSet presAssocID="{2C86779D-0861-440D-972B-32FBF2A2DD62}" presName="ParentText" presStyleLbl="revTx" presStyleIdx="1" presStyleCnt="6" custScaleX="113498" custLinFactNeighborX="56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F0047A-36C4-4DC8-A5A3-0344DFC9C6CD}" type="pres">
      <dgm:prSet presAssocID="{2C86779D-0861-440D-972B-32FBF2A2DD62}" presName="Triangle" presStyleLbl="alignNode1" presStyleIdx="3" presStyleCnt="11"/>
      <dgm:spPr/>
    </dgm:pt>
    <dgm:pt modelId="{81FA4753-87C3-4983-A524-2953477A1AA0}" type="pres">
      <dgm:prSet presAssocID="{842972A0-5F66-4900-AEA3-8303B4C21F49}" presName="sibTrans" presStyleCnt="0"/>
      <dgm:spPr/>
    </dgm:pt>
    <dgm:pt modelId="{FD65E855-D91D-4213-9595-3E3783BFFCF1}" type="pres">
      <dgm:prSet presAssocID="{842972A0-5F66-4900-AEA3-8303B4C21F49}" presName="space" presStyleCnt="0"/>
      <dgm:spPr/>
    </dgm:pt>
    <dgm:pt modelId="{C8CBEEAF-83E1-4524-8DBE-D06BE1871A9E}" type="pres">
      <dgm:prSet presAssocID="{6007AE51-F533-46FD-9E8F-B23AC16222F3}" presName="composite" presStyleCnt="0"/>
      <dgm:spPr/>
    </dgm:pt>
    <dgm:pt modelId="{A645266D-795F-4B63-AC08-656992E9C615}" type="pres">
      <dgm:prSet presAssocID="{6007AE51-F533-46FD-9E8F-B23AC16222F3}" presName="LShape" presStyleLbl="alignNode1" presStyleIdx="4" presStyleCnt="11" custLinFactNeighborY="0"/>
      <dgm:spPr/>
    </dgm:pt>
    <dgm:pt modelId="{84BD01D5-C597-4F26-AE58-B2366A64EED3}" type="pres">
      <dgm:prSet presAssocID="{6007AE51-F533-46FD-9E8F-B23AC16222F3}" presName="ParentText" presStyleLbl="revTx" presStyleIdx="2" presStyleCnt="6" custScaleX="104444" custScaleY="95544" custLinFactNeighborX="8498" custLinFactNeighborY="33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C76A7A-E5F6-44DD-928F-3BE81BA649E2}" type="pres">
      <dgm:prSet presAssocID="{6007AE51-F533-46FD-9E8F-B23AC16222F3}" presName="Triangle" presStyleLbl="alignNode1" presStyleIdx="5" presStyleCnt="11"/>
      <dgm:spPr/>
    </dgm:pt>
    <dgm:pt modelId="{E345BE47-6885-418C-9A4B-8451E5BFF6D4}" type="pres">
      <dgm:prSet presAssocID="{E32B25DC-D48B-4413-9875-1865EC1B981E}" presName="sibTrans" presStyleCnt="0"/>
      <dgm:spPr/>
    </dgm:pt>
    <dgm:pt modelId="{188D84FE-4379-4AA8-9F48-9E7A89EB4365}" type="pres">
      <dgm:prSet presAssocID="{E32B25DC-D48B-4413-9875-1865EC1B981E}" presName="space" presStyleCnt="0"/>
      <dgm:spPr/>
    </dgm:pt>
    <dgm:pt modelId="{2DC3C55E-940F-4C2D-A938-75F9B46A214E}" type="pres">
      <dgm:prSet presAssocID="{8B00F95A-44D6-4DF8-A5D0-6F8AA5A35B07}" presName="composite" presStyleCnt="0"/>
      <dgm:spPr/>
    </dgm:pt>
    <dgm:pt modelId="{09A94C4D-8D4C-4456-991C-F716F2313F7A}" type="pres">
      <dgm:prSet presAssocID="{8B00F95A-44D6-4DF8-A5D0-6F8AA5A35B07}" presName="LShape" presStyleLbl="alignNode1" presStyleIdx="6" presStyleCnt="11"/>
      <dgm:spPr/>
    </dgm:pt>
    <dgm:pt modelId="{EECFF0A4-64B4-4885-9917-5E7C5088F295}" type="pres">
      <dgm:prSet presAssocID="{8B00F95A-44D6-4DF8-A5D0-6F8AA5A35B07}" presName="ParentText" presStyleLbl="revTx" presStyleIdx="3" presStyleCnt="6" custScaleX="118922" custScaleY="107114" custLinFactNeighborX="6764" custLinFactNeighborY="1337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D480E3-7C5E-448A-B020-97CEA2FF50A5}" type="pres">
      <dgm:prSet presAssocID="{8B00F95A-44D6-4DF8-A5D0-6F8AA5A35B07}" presName="Triangle" presStyleLbl="alignNode1" presStyleIdx="7" presStyleCnt="11" custLinFactNeighborX="-24881" custLinFactNeighborY="9879"/>
      <dgm:spPr/>
    </dgm:pt>
    <dgm:pt modelId="{42C0569F-BD26-47DA-8E20-93C4606C4FFC}" type="pres">
      <dgm:prSet presAssocID="{E4C81C73-E856-4F7D-8B8F-EB480C6B0F7C}" presName="sibTrans" presStyleCnt="0"/>
      <dgm:spPr/>
    </dgm:pt>
    <dgm:pt modelId="{240CEE18-352C-4DD8-A7AF-41CA398648CC}" type="pres">
      <dgm:prSet presAssocID="{E4C81C73-E856-4F7D-8B8F-EB480C6B0F7C}" presName="space" presStyleCnt="0"/>
      <dgm:spPr/>
    </dgm:pt>
    <dgm:pt modelId="{FC2E9ED2-5BB0-44B4-A540-2B7F32391763}" type="pres">
      <dgm:prSet presAssocID="{8C867561-E7F2-4DC9-9D39-60C4FFC88330}" presName="composite" presStyleCnt="0"/>
      <dgm:spPr/>
    </dgm:pt>
    <dgm:pt modelId="{CEACCC63-EE15-44A1-9A08-FB0EECF29057}" type="pres">
      <dgm:prSet presAssocID="{8C867561-E7F2-4DC9-9D39-60C4FFC88330}" presName="LShape" presStyleLbl="alignNode1" presStyleIdx="8" presStyleCnt="11"/>
      <dgm:spPr/>
    </dgm:pt>
    <dgm:pt modelId="{18646565-87A6-4141-AA73-DCF4278E9CB4}" type="pres">
      <dgm:prSet presAssocID="{8C867561-E7F2-4DC9-9D39-60C4FFC88330}" presName="ParentText" presStyleLbl="revTx" presStyleIdx="4" presStyleCnt="6" custScaleX="113908" custLinFactNeighborX="8321" custLinFactNeighborY="87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FB7E3B-A6F4-4D3F-A3A6-713DE66EF79E}" type="pres">
      <dgm:prSet presAssocID="{8C867561-E7F2-4DC9-9D39-60C4FFC88330}" presName="Triangle" presStyleLbl="alignNode1" presStyleIdx="9" presStyleCnt="11" custLinFactNeighborX="4096" custLinFactNeighborY="14204"/>
      <dgm:spPr/>
    </dgm:pt>
    <dgm:pt modelId="{126D794C-CA35-4DA9-8E39-4E39E440678A}" type="pres">
      <dgm:prSet presAssocID="{2E41E4E4-EFCA-48D0-9723-82803F61C6AD}" presName="sibTrans" presStyleCnt="0"/>
      <dgm:spPr/>
    </dgm:pt>
    <dgm:pt modelId="{CCDC0179-D764-45BC-8C20-ADE9122982A2}" type="pres">
      <dgm:prSet presAssocID="{2E41E4E4-EFCA-48D0-9723-82803F61C6AD}" presName="space" presStyleCnt="0"/>
      <dgm:spPr/>
    </dgm:pt>
    <dgm:pt modelId="{4F33177C-4EF3-4538-B3E5-5102B5BADBC6}" type="pres">
      <dgm:prSet presAssocID="{308A41F2-DC03-483A-B885-B8C1183ECF4B}" presName="composite" presStyleCnt="0"/>
      <dgm:spPr/>
    </dgm:pt>
    <dgm:pt modelId="{92C0F8A2-00C2-4A85-9B0F-42D59B28FA09}" type="pres">
      <dgm:prSet presAssocID="{308A41F2-DC03-483A-B885-B8C1183ECF4B}" presName="LShape" presStyleLbl="alignNode1" presStyleIdx="10" presStyleCnt="11"/>
      <dgm:spPr/>
    </dgm:pt>
    <dgm:pt modelId="{3C5F5FDA-58AA-4A64-A6A0-4B562788B04D}" type="pres">
      <dgm:prSet presAssocID="{308A41F2-DC03-483A-B885-B8C1183ECF4B}" presName="ParentText" presStyleLbl="revTx" presStyleIdx="5" presStyleCnt="6" custScaleX="112805" custScaleY="108457" custLinFactNeighborX="9951" custLinFactNeighborY="228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341186-69BA-498E-8741-26A94D27926E}" type="presOf" srcId="{E94FAA73-A678-4B14-96AE-745D16A96B39}" destId="{711927AB-FD65-4EB7-AF56-7242FD423627}" srcOrd="0" destOrd="0" presId="urn:microsoft.com/office/officeart/2009/3/layout/StepUpProcess"/>
    <dgm:cxn modelId="{D8F5B7F8-CF3A-4C4C-A922-9A6D647114BC}" type="presOf" srcId="{6007AE51-F533-46FD-9E8F-B23AC16222F3}" destId="{84BD01D5-C597-4F26-AE58-B2366A64EED3}" srcOrd="0" destOrd="0" presId="urn:microsoft.com/office/officeart/2009/3/layout/StepUpProcess"/>
    <dgm:cxn modelId="{94BA7FB0-A5AD-4195-AEFE-8FEC6FF2F1A2}" type="presOf" srcId="{1CE139CE-FC5C-42EE-A6E3-16D3D21CD9A8}" destId="{18646565-87A6-4141-AA73-DCF4278E9CB4}" srcOrd="0" destOrd="1" presId="urn:microsoft.com/office/officeart/2009/3/layout/StepUpProcess"/>
    <dgm:cxn modelId="{BF84B39B-D6AD-418C-BEB9-431F22FE2B1C}" type="presOf" srcId="{2C86779D-0861-440D-972B-32FBF2A2DD62}" destId="{42F07445-9CF0-4B49-A31F-5EAEDD229AED}" srcOrd="0" destOrd="0" presId="urn:microsoft.com/office/officeart/2009/3/layout/StepUpProcess"/>
    <dgm:cxn modelId="{B74BFA53-B677-4AF5-8F5E-47A55A309C8C}" srcId="{BE3DD21F-0E01-4474-BEE5-1839934419B6}" destId="{2C86779D-0861-440D-972B-32FBF2A2DD62}" srcOrd="1" destOrd="0" parTransId="{91EE66FE-DF91-4C25-91AF-956450FC62BE}" sibTransId="{842972A0-5F66-4900-AEA3-8303B4C21F49}"/>
    <dgm:cxn modelId="{6C2B8BE2-19FE-416D-9333-BA88EADC9FC0}" type="presOf" srcId="{8C867561-E7F2-4DC9-9D39-60C4FFC88330}" destId="{18646565-87A6-4141-AA73-DCF4278E9CB4}" srcOrd="0" destOrd="0" presId="urn:microsoft.com/office/officeart/2009/3/layout/StepUpProcess"/>
    <dgm:cxn modelId="{1B90E764-2E7F-46B6-9636-E4948F393791}" srcId="{BE3DD21F-0E01-4474-BEE5-1839934419B6}" destId="{E94FAA73-A678-4B14-96AE-745D16A96B39}" srcOrd="0" destOrd="0" parTransId="{D0CB8490-DFD5-4BFB-982C-41FD7D1DFA94}" sibTransId="{A2756BEF-6501-4076-9944-EF65C831CBA0}"/>
    <dgm:cxn modelId="{83AA7755-DFA7-4A7F-91D4-D96F668C8722}" srcId="{BE3DD21F-0E01-4474-BEE5-1839934419B6}" destId="{6007AE51-F533-46FD-9E8F-B23AC16222F3}" srcOrd="2" destOrd="0" parTransId="{BDBABD13-772D-4E2F-B517-167A3DC4BBF2}" sibTransId="{E32B25DC-D48B-4413-9875-1865EC1B981E}"/>
    <dgm:cxn modelId="{C4012618-8647-4AB8-91BB-4844C7E9A23E}" srcId="{8C867561-E7F2-4DC9-9D39-60C4FFC88330}" destId="{1CE139CE-FC5C-42EE-A6E3-16D3D21CD9A8}" srcOrd="0" destOrd="0" parTransId="{FCD9DF9E-4B7C-4A51-ABD8-23554649B97A}" sibTransId="{42D21B66-1943-461F-8437-DB221823DED5}"/>
    <dgm:cxn modelId="{E8DF500A-C461-4614-A9D9-299C744E8433}" type="presOf" srcId="{308A41F2-DC03-483A-B885-B8C1183ECF4B}" destId="{3C5F5FDA-58AA-4A64-A6A0-4B562788B04D}" srcOrd="0" destOrd="0" presId="urn:microsoft.com/office/officeart/2009/3/layout/StepUpProcess"/>
    <dgm:cxn modelId="{A552C165-6A25-4492-BFCD-1CCA640C7205}" srcId="{BE3DD21F-0E01-4474-BEE5-1839934419B6}" destId="{8C867561-E7F2-4DC9-9D39-60C4FFC88330}" srcOrd="4" destOrd="0" parTransId="{F5CFD89B-E60C-484C-89F9-554694881867}" sibTransId="{2E41E4E4-EFCA-48D0-9723-82803F61C6AD}"/>
    <dgm:cxn modelId="{578D3763-0868-4639-A2CF-842C0CE589AF}" srcId="{BE3DD21F-0E01-4474-BEE5-1839934419B6}" destId="{308A41F2-DC03-483A-B885-B8C1183ECF4B}" srcOrd="5" destOrd="0" parTransId="{378FB425-23E2-4EEF-93F1-4427455D7310}" sibTransId="{D73A61B2-7E97-4701-A516-7B4AF900CEB0}"/>
    <dgm:cxn modelId="{5E4BCD34-9D37-4E8D-ABF8-D895856ABFFF}" type="presOf" srcId="{BE3DD21F-0E01-4474-BEE5-1839934419B6}" destId="{6EA79B36-27C5-4114-BA6B-019EDDE6898A}" srcOrd="0" destOrd="0" presId="urn:microsoft.com/office/officeart/2009/3/layout/StepUpProcess"/>
    <dgm:cxn modelId="{1DA29A0C-3EE4-4916-85F3-C2BFA39F416F}" srcId="{BE3DD21F-0E01-4474-BEE5-1839934419B6}" destId="{8B00F95A-44D6-4DF8-A5D0-6F8AA5A35B07}" srcOrd="3" destOrd="0" parTransId="{B0C0977E-733E-4942-AABA-C58E3280D780}" sibTransId="{E4C81C73-E856-4F7D-8B8F-EB480C6B0F7C}"/>
    <dgm:cxn modelId="{91B39F77-AFE8-4E32-ACC2-4C95D7D07C65}" type="presOf" srcId="{8B00F95A-44D6-4DF8-A5D0-6F8AA5A35B07}" destId="{EECFF0A4-64B4-4885-9917-5E7C5088F295}" srcOrd="0" destOrd="0" presId="urn:microsoft.com/office/officeart/2009/3/layout/StepUpProcess"/>
    <dgm:cxn modelId="{CDAFE8EB-F4E1-4986-A90A-42FC4344C363}" type="presParOf" srcId="{6EA79B36-27C5-4114-BA6B-019EDDE6898A}" destId="{5D507A58-49D2-4761-89DF-0540431B6D8C}" srcOrd="0" destOrd="0" presId="urn:microsoft.com/office/officeart/2009/3/layout/StepUpProcess"/>
    <dgm:cxn modelId="{00EC092F-3E6A-4BDD-B443-7DB4732D2407}" type="presParOf" srcId="{5D507A58-49D2-4761-89DF-0540431B6D8C}" destId="{1B8A2265-31DE-444C-AC20-751AAF6E4EAC}" srcOrd="0" destOrd="0" presId="urn:microsoft.com/office/officeart/2009/3/layout/StepUpProcess"/>
    <dgm:cxn modelId="{0988A289-9FCD-4841-A370-7EE7ECDCDD7A}" type="presParOf" srcId="{5D507A58-49D2-4761-89DF-0540431B6D8C}" destId="{711927AB-FD65-4EB7-AF56-7242FD423627}" srcOrd="1" destOrd="0" presId="urn:microsoft.com/office/officeart/2009/3/layout/StepUpProcess"/>
    <dgm:cxn modelId="{51DD40EC-EF3C-46EE-8D96-96E9ACFE4A8F}" type="presParOf" srcId="{5D507A58-49D2-4761-89DF-0540431B6D8C}" destId="{837A53A6-2D40-4B83-B210-BC2C2F4D16B7}" srcOrd="2" destOrd="0" presId="urn:microsoft.com/office/officeart/2009/3/layout/StepUpProcess"/>
    <dgm:cxn modelId="{62A2C9E9-EEE4-49B3-AAE1-C08D47AB3F31}" type="presParOf" srcId="{6EA79B36-27C5-4114-BA6B-019EDDE6898A}" destId="{A1F5E90B-4F93-4686-8D0B-ED4DF99C6000}" srcOrd="1" destOrd="0" presId="urn:microsoft.com/office/officeart/2009/3/layout/StepUpProcess"/>
    <dgm:cxn modelId="{E6497DCC-9951-4E6D-A7D5-DE191CC6998B}" type="presParOf" srcId="{A1F5E90B-4F93-4686-8D0B-ED4DF99C6000}" destId="{3FC9AAFC-279F-4B1A-A60A-0284691F2A81}" srcOrd="0" destOrd="0" presId="urn:microsoft.com/office/officeart/2009/3/layout/StepUpProcess"/>
    <dgm:cxn modelId="{D9A10143-59C6-40A6-9769-FE903F9BE182}" type="presParOf" srcId="{6EA79B36-27C5-4114-BA6B-019EDDE6898A}" destId="{9D56E013-24BB-4927-96B7-EAF7435EE3F4}" srcOrd="2" destOrd="0" presId="urn:microsoft.com/office/officeart/2009/3/layout/StepUpProcess"/>
    <dgm:cxn modelId="{ED9718D8-D77C-4942-B029-60F30350E157}" type="presParOf" srcId="{9D56E013-24BB-4927-96B7-EAF7435EE3F4}" destId="{3E9438BB-66C6-478C-9048-37A5FCB2937D}" srcOrd="0" destOrd="0" presId="urn:microsoft.com/office/officeart/2009/3/layout/StepUpProcess"/>
    <dgm:cxn modelId="{195B5E31-6F5F-4168-B272-643AF7AE1071}" type="presParOf" srcId="{9D56E013-24BB-4927-96B7-EAF7435EE3F4}" destId="{42F07445-9CF0-4B49-A31F-5EAEDD229AED}" srcOrd="1" destOrd="0" presId="urn:microsoft.com/office/officeart/2009/3/layout/StepUpProcess"/>
    <dgm:cxn modelId="{40D77B1D-C3A0-4829-895D-923E4DC381F4}" type="presParOf" srcId="{9D56E013-24BB-4927-96B7-EAF7435EE3F4}" destId="{A7F0047A-36C4-4DC8-A5A3-0344DFC9C6CD}" srcOrd="2" destOrd="0" presId="urn:microsoft.com/office/officeart/2009/3/layout/StepUpProcess"/>
    <dgm:cxn modelId="{0FE47AF3-373D-4374-9702-C90390562C3F}" type="presParOf" srcId="{6EA79B36-27C5-4114-BA6B-019EDDE6898A}" destId="{81FA4753-87C3-4983-A524-2953477A1AA0}" srcOrd="3" destOrd="0" presId="urn:microsoft.com/office/officeart/2009/3/layout/StepUpProcess"/>
    <dgm:cxn modelId="{D357B614-F21E-4196-AAFC-1707305A3F95}" type="presParOf" srcId="{81FA4753-87C3-4983-A524-2953477A1AA0}" destId="{FD65E855-D91D-4213-9595-3E3783BFFCF1}" srcOrd="0" destOrd="0" presId="urn:microsoft.com/office/officeart/2009/3/layout/StepUpProcess"/>
    <dgm:cxn modelId="{DB4EB18B-A59F-4893-99A1-E24DF10609C4}" type="presParOf" srcId="{6EA79B36-27C5-4114-BA6B-019EDDE6898A}" destId="{C8CBEEAF-83E1-4524-8DBE-D06BE1871A9E}" srcOrd="4" destOrd="0" presId="urn:microsoft.com/office/officeart/2009/3/layout/StepUpProcess"/>
    <dgm:cxn modelId="{FD25995A-FFF5-4B01-9F8F-AA4B5A168BB0}" type="presParOf" srcId="{C8CBEEAF-83E1-4524-8DBE-D06BE1871A9E}" destId="{A645266D-795F-4B63-AC08-656992E9C615}" srcOrd="0" destOrd="0" presId="urn:microsoft.com/office/officeart/2009/3/layout/StepUpProcess"/>
    <dgm:cxn modelId="{BCD41994-52C8-484B-BE8C-3E7467A0DA07}" type="presParOf" srcId="{C8CBEEAF-83E1-4524-8DBE-D06BE1871A9E}" destId="{84BD01D5-C597-4F26-AE58-B2366A64EED3}" srcOrd="1" destOrd="0" presId="urn:microsoft.com/office/officeart/2009/3/layout/StepUpProcess"/>
    <dgm:cxn modelId="{78217CB2-B8CE-4DF9-93A7-C4DB4B80C41C}" type="presParOf" srcId="{C8CBEEAF-83E1-4524-8DBE-D06BE1871A9E}" destId="{9BC76A7A-E5F6-44DD-928F-3BE81BA649E2}" srcOrd="2" destOrd="0" presId="urn:microsoft.com/office/officeart/2009/3/layout/StepUpProcess"/>
    <dgm:cxn modelId="{823E812E-84D0-4F1E-B1D5-E59F3421DFE7}" type="presParOf" srcId="{6EA79B36-27C5-4114-BA6B-019EDDE6898A}" destId="{E345BE47-6885-418C-9A4B-8451E5BFF6D4}" srcOrd="5" destOrd="0" presId="urn:microsoft.com/office/officeart/2009/3/layout/StepUpProcess"/>
    <dgm:cxn modelId="{39F7E0AE-A83F-4EBC-96B9-905A37FB607D}" type="presParOf" srcId="{E345BE47-6885-418C-9A4B-8451E5BFF6D4}" destId="{188D84FE-4379-4AA8-9F48-9E7A89EB4365}" srcOrd="0" destOrd="0" presId="urn:microsoft.com/office/officeart/2009/3/layout/StepUpProcess"/>
    <dgm:cxn modelId="{C09F7740-1620-42AE-B26E-A1EEE9D8CD8D}" type="presParOf" srcId="{6EA79B36-27C5-4114-BA6B-019EDDE6898A}" destId="{2DC3C55E-940F-4C2D-A938-75F9B46A214E}" srcOrd="6" destOrd="0" presId="urn:microsoft.com/office/officeart/2009/3/layout/StepUpProcess"/>
    <dgm:cxn modelId="{B266E601-466F-4E99-9C0E-3EA66EE83275}" type="presParOf" srcId="{2DC3C55E-940F-4C2D-A938-75F9B46A214E}" destId="{09A94C4D-8D4C-4456-991C-F716F2313F7A}" srcOrd="0" destOrd="0" presId="urn:microsoft.com/office/officeart/2009/3/layout/StepUpProcess"/>
    <dgm:cxn modelId="{43D8E33E-B776-4D4C-A321-15604A03EA7D}" type="presParOf" srcId="{2DC3C55E-940F-4C2D-A938-75F9B46A214E}" destId="{EECFF0A4-64B4-4885-9917-5E7C5088F295}" srcOrd="1" destOrd="0" presId="urn:microsoft.com/office/officeart/2009/3/layout/StepUpProcess"/>
    <dgm:cxn modelId="{4530ABAB-331F-4E72-B783-BB2C987788A3}" type="presParOf" srcId="{2DC3C55E-940F-4C2D-A938-75F9B46A214E}" destId="{DDD480E3-7C5E-448A-B020-97CEA2FF50A5}" srcOrd="2" destOrd="0" presId="urn:microsoft.com/office/officeart/2009/3/layout/StepUpProcess"/>
    <dgm:cxn modelId="{F8A90240-0517-45E3-94CA-DD7BBDA503DF}" type="presParOf" srcId="{6EA79B36-27C5-4114-BA6B-019EDDE6898A}" destId="{42C0569F-BD26-47DA-8E20-93C4606C4FFC}" srcOrd="7" destOrd="0" presId="urn:microsoft.com/office/officeart/2009/3/layout/StepUpProcess"/>
    <dgm:cxn modelId="{A2DF607B-537D-4C40-A29A-30B79116BB5B}" type="presParOf" srcId="{42C0569F-BD26-47DA-8E20-93C4606C4FFC}" destId="{240CEE18-352C-4DD8-A7AF-41CA398648CC}" srcOrd="0" destOrd="0" presId="urn:microsoft.com/office/officeart/2009/3/layout/StepUpProcess"/>
    <dgm:cxn modelId="{E36016F6-B837-4D0E-A5DE-5F9F31DC79A2}" type="presParOf" srcId="{6EA79B36-27C5-4114-BA6B-019EDDE6898A}" destId="{FC2E9ED2-5BB0-44B4-A540-2B7F32391763}" srcOrd="8" destOrd="0" presId="urn:microsoft.com/office/officeart/2009/3/layout/StepUpProcess"/>
    <dgm:cxn modelId="{48B1B677-3465-4C9E-90AC-59C73EF1A04F}" type="presParOf" srcId="{FC2E9ED2-5BB0-44B4-A540-2B7F32391763}" destId="{CEACCC63-EE15-44A1-9A08-FB0EECF29057}" srcOrd="0" destOrd="0" presId="urn:microsoft.com/office/officeart/2009/3/layout/StepUpProcess"/>
    <dgm:cxn modelId="{17EE02E0-9190-4B21-8232-473790D894E3}" type="presParOf" srcId="{FC2E9ED2-5BB0-44B4-A540-2B7F32391763}" destId="{18646565-87A6-4141-AA73-DCF4278E9CB4}" srcOrd="1" destOrd="0" presId="urn:microsoft.com/office/officeart/2009/3/layout/StepUpProcess"/>
    <dgm:cxn modelId="{8C51700D-CA47-43CE-AD71-4FC69CFB30ED}" type="presParOf" srcId="{FC2E9ED2-5BB0-44B4-A540-2B7F32391763}" destId="{7EFB7E3B-A6F4-4D3F-A3A6-713DE66EF79E}" srcOrd="2" destOrd="0" presId="urn:microsoft.com/office/officeart/2009/3/layout/StepUpProcess"/>
    <dgm:cxn modelId="{C2BE20B2-D01A-4CBF-99B0-AD54A475D01C}" type="presParOf" srcId="{6EA79B36-27C5-4114-BA6B-019EDDE6898A}" destId="{126D794C-CA35-4DA9-8E39-4E39E440678A}" srcOrd="9" destOrd="0" presId="urn:microsoft.com/office/officeart/2009/3/layout/StepUpProcess"/>
    <dgm:cxn modelId="{7F9F1107-05E9-4D83-81D4-70FD65938CDE}" type="presParOf" srcId="{126D794C-CA35-4DA9-8E39-4E39E440678A}" destId="{CCDC0179-D764-45BC-8C20-ADE9122982A2}" srcOrd="0" destOrd="0" presId="urn:microsoft.com/office/officeart/2009/3/layout/StepUpProcess"/>
    <dgm:cxn modelId="{95F13861-CC94-4200-8926-9B19D79475CC}" type="presParOf" srcId="{6EA79B36-27C5-4114-BA6B-019EDDE6898A}" destId="{4F33177C-4EF3-4538-B3E5-5102B5BADBC6}" srcOrd="10" destOrd="0" presId="urn:microsoft.com/office/officeart/2009/3/layout/StepUpProcess"/>
    <dgm:cxn modelId="{795B4528-23B2-433C-BAC1-71ABE2A421F8}" type="presParOf" srcId="{4F33177C-4EF3-4538-B3E5-5102B5BADBC6}" destId="{92C0F8A2-00C2-4A85-9B0F-42D59B28FA09}" srcOrd="0" destOrd="0" presId="urn:microsoft.com/office/officeart/2009/3/layout/StepUpProcess"/>
    <dgm:cxn modelId="{551DB585-E44F-4A18-9440-DF63D7EBDB0B}" type="presParOf" srcId="{4F33177C-4EF3-4538-B3E5-5102B5BADBC6}" destId="{3C5F5FDA-58AA-4A64-A6A0-4B562788B04D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8A2265-31DE-444C-AC20-751AAF6E4EAC}">
      <dsp:nvSpPr>
        <dsp:cNvPr id="0" name=""/>
        <dsp:cNvSpPr/>
      </dsp:nvSpPr>
      <dsp:spPr>
        <a:xfrm rot="5400000">
          <a:off x="336872" y="2787705"/>
          <a:ext cx="1009001" cy="1678956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1927AB-FD65-4EB7-AF56-7242FD423627}">
      <dsp:nvSpPr>
        <dsp:cNvPr id="0" name=""/>
        <dsp:cNvSpPr/>
      </dsp:nvSpPr>
      <dsp:spPr>
        <a:xfrm>
          <a:off x="206528" y="3320362"/>
          <a:ext cx="1790413" cy="22959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Анализ текущей ситуации в ПОО на соответствие экспертов требованиям Союза ВСР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206528" y="3320362"/>
        <a:ext cx="1790413" cy="2295901"/>
      </dsp:txXfrm>
    </dsp:sp>
    <dsp:sp modelId="{837A53A6-2D40-4B83-B210-BC2C2F4D16B7}">
      <dsp:nvSpPr>
        <dsp:cNvPr id="0" name=""/>
        <dsp:cNvSpPr/>
      </dsp:nvSpPr>
      <dsp:spPr>
        <a:xfrm>
          <a:off x="1398221" y="2664099"/>
          <a:ext cx="285994" cy="28599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9438BB-66C6-478C-9048-37A5FCB2937D}">
      <dsp:nvSpPr>
        <dsp:cNvPr id="0" name=""/>
        <dsp:cNvSpPr/>
      </dsp:nvSpPr>
      <dsp:spPr>
        <a:xfrm rot="5400000">
          <a:off x="2329793" y="2328535"/>
          <a:ext cx="1009001" cy="1678956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F07445-9CF0-4B49-A31F-5EAEDD229AED}">
      <dsp:nvSpPr>
        <dsp:cNvPr id="0" name=""/>
        <dsp:cNvSpPr/>
      </dsp:nvSpPr>
      <dsp:spPr>
        <a:xfrm>
          <a:off x="2144161" y="2830182"/>
          <a:ext cx="1720369" cy="13286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Определение вида документа, который возможно получить на данный момент эксперту</a:t>
          </a:r>
          <a:endParaRPr lang="ru-RU" sz="1800" kern="1200" dirty="0"/>
        </a:p>
      </dsp:txBody>
      <dsp:txXfrm>
        <a:off x="2144161" y="2830182"/>
        <a:ext cx="1720369" cy="1328662"/>
      </dsp:txXfrm>
    </dsp:sp>
    <dsp:sp modelId="{A7F0047A-36C4-4DC8-A5A3-0344DFC9C6CD}">
      <dsp:nvSpPr>
        <dsp:cNvPr id="0" name=""/>
        <dsp:cNvSpPr/>
      </dsp:nvSpPr>
      <dsp:spPr>
        <a:xfrm>
          <a:off x="3391142" y="2204929"/>
          <a:ext cx="285994" cy="28599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45266D-795F-4B63-AC08-656992E9C615}">
      <dsp:nvSpPr>
        <dsp:cNvPr id="0" name=""/>
        <dsp:cNvSpPr/>
      </dsp:nvSpPr>
      <dsp:spPr>
        <a:xfrm rot="5400000">
          <a:off x="4322714" y="1898968"/>
          <a:ext cx="1009001" cy="1678956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BD01D5-C597-4F26-AE58-B2366A64EED3}">
      <dsp:nvSpPr>
        <dsp:cNvPr id="0" name=""/>
        <dsp:cNvSpPr/>
      </dsp:nvSpPr>
      <dsp:spPr>
        <a:xfrm>
          <a:off x="4249416" y="2474235"/>
          <a:ext cx="1583131" cy="1269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Подача </a:t>
          </a:r>
          <a:r>
            <a:rPr lang="ru-RU" sz="1800" kern="1200" baseline="0" dirty="0" smtClean="0"/>
            <a:t>заявления и документов в Союз ВСР (срок рассмотрения -30 дней). Параллельно возможно обучение</a:t>
          </a:r>
          <a:endParaRPr lang="ru-RU" sz="1800" kern="1200" dirty="0"/>
        </a:p>
      </dsp:txBody>
      <dsp:txXfrm>
        <a:off x="4249416" y="2474235"/>
        <a:ext cx="1583131" cy="1269456"/>
      </dsp:txXfrm>
    </dsp:sp>
    <dsp:sp modelId="{9BC76A7A-E5F6-44DD-928F-3BE81BA649E2}">
      <dsp:nvSpPr>
        <dsp:cNvPr id="0" name=""/>
        <dsp:cNvSpPr/>
      </dsp:nvSpPr>
      <dsp:spPr>
        <a:xfrm>
          <a:off x="5384063" y="1775361"/>
          <a:ext cx="285994" cy="28599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A94C4D-8D4C-4456-991C-F716F2313F7A}">
      <dsp:nvSpPr>
        <dsp:cNvPr id="0" name=""/>
        <dsp:cNvSpPr/>
      </dsp:nvSpPr>
      <dsp:spPr>
        <a:xfrm rot="5400000">
          <a:off x="6315635" y="1392537"/>
          <a:ext cx="1009001" cy="1678956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CFF0A4-64B4-4885-9917-5E7C5088F295}">
      <dsp:nvSpPr>
        <dsp:cNvPr id="0" name=""/>
        <dsp:cNvSpPr/>
      </dsp:nvSpPr>
      <dsp:spPr>
        <a:xfrm>
          <a:off x="6106327" y="2024618"/>
          <a:ext cx="1802585" cy="14231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Очное прохождение процедуры сертификации: Тестирование; Собеседование; Выполнение модулей задания чемпионата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6106327" y="2024618"/>
        <a:ext cx="1802585" cy="1423183"/>
      </dsp:txXfrm>
    </dsp:sp>
    <dsp:sp modelId="{DDD480E3-7C5E-448A-B020-97CEA2FF50A5}">
      <dsp:nvSpPr>
        <dsp:cNvPr id="0" name=""/>
        <dsp:cNvSpPr/>
      </dsp:nvSpPr>
      <dsp:spPr>
        <a:xfrm>
          <a:off x="7387712" y="1307583"/>
          <a:ext cx="285994" cy="28599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ACCC63-EE15-44A1-9A08-FB0EECF29057}">
      <dsp:nvSpPr>
        <dsp:cNvPr id="0" name=""/>
        <dsp:cNvSpPr/>
      </dsp:nvSpPr>
      <dsp:spPr>
        <a:xfrm rot="5400000">
          <a:off x="8308556" y="933367"/>
          <a:ext cx="1009001" cy="1678956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646565-87A6-4141-AA73-DCF4278E9CB4}">
      <dsp:nvSpPr>
        <dsp:cNvPr id="0" name=""/>
        <dsp:cNvSpPr/>
      </dsp:nvSpPr>
      <dsp:spPr>
        <a:xfrm>
          <a:off x="8140128" y="1583173"/>
          <a:ext cx="1515770" cy="13286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Решение </a:t>
          </a:r>
          <a:r>
            <a:rPr lang="ru-RU" sz="1800" kern="1200" dirty="0" err="1" smtClean="0"/>
            <a:t>сертифика-ционной</a:t>
          </a:r>
          <a:r>
            <a:rPr lang="ru-RU" sz="1800" kern="1200" dirty="0" smtClean="0"/>
            <a:t> комиссии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</dsp:txBody>
      <dsp:txXfrm>
        <a:off x="8140128" y="1583173"/>
        <a:ext cx="1515770" cy="1328662"/>
      </dsp:txXfrm>
    </dsp:sp>
    <dsp:sp modelId="{7EFB7E3B-A6F4-4D3F-A3A6-713DE66EF79E}">
      <dsp:nvSpPr>
        <dsp:cNvPr id="0" name=""/>
        <dsp:cNvSpPr/>
      </dsp:nvSpPr>
      <dsp:spPr>
        <a:xfrm>
          <a:off x="9381619" y="850383"/>
          <a:ext cx="285994" cy="28599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C0F8A2-00C2-4A85-9B0F-42D59B28FA09}">
      <dsp:nvSpPr>
        <dsp:cNvPr id="0" name=""/>
        <dsp:cNvSpPr/>
      </dsp:nvSpPr>
      <dsp:spPr>
        <a:xfrm rot="5400000">
          <a:off x="10301477" y="474197"/>
          <a:ext cx="1009001" cy="1678956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5F5FDA-58AA-4A64-A6A0-4B562788B04D}">
      <dsp:nvSpPr>
        <dsp:cNvPr id="0" name=""/>
        <dsp:cNvSpPr/>
      </dsp:nvSpPr>
      <dsp:spPr>
        <a:xfrm>
          <a:off x="10134945" y="1112736"/>
          <a:ext cx="1515770" cy="13286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Получение сертификата</a:t>
          </a:r>
          <a:endParaRPr lang="ru-RU" sz="1800" kern="1200" dirty="0"/>
        </a:p>
      </dsp:txBody>
      <dsp:txXfrm>
        <a:off x="10134945" y="1112736"/>
        <a:ext cx="1515770" cy="13286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8A2265-31DE-444C-AC20-751AAF6E4EAC}">
      <dsp:nvSpPr>
        <dsp:cNvPr id="0" name=""/>
        <dsp:cNvSpPr/>
      </dsp:nvSpPr>
      <dsp:spPr>
        <a:xfrm rot="5400000">
          <a:off x="337421" y="2817034"/>
          <a:ext cx="1000059" cy="1664076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1927AB-FD65-4EB7-AF56-7242FD423627}">
      <dsp:nvSpPr>
        <dsp:cNvPr id="0" name=""/>
        <dsp:cNvSpPr/>
      </dsp:nvSpPr>
      <dsp:spPr>
        <a:xfrm>
          <a:off x="208232" y="3344970"/>
          <a:ext cx="1774545" cy="22755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Анализ текущей ситуации в ПОО на соответствие экспертов требованиям Союза ВСР</a:t>
          </a:r>
          <a:endParaRPr lang="ru-RU" sz="1300" kern="1200" dirty="0"/>
        </a:p>
      </dsp:txBody>
      <dsp:txXfrm>
        <a:off x="208232" y="3344970"/>
        <a:ext cx="1774545" cy="2275553"/>
      </dsp:txXfrm>
    </dsp:sp>
    <dsp:sp modelId="{837A53A6-2D40-4B83-B210-BC2C2F4D16B7}">
      <dsp:nvSpPr>
        <dsp:cNvPr id="0" name=""/>
        <dsp:cNvSpPr/>
      </dsp:nvSpPr>
      <dsp:spPr>
        <a:xfrm>
          <a:off x="1389363" y="2694523"/>
          <a:ext cx="283459" cy="283459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9438BB-66C6-478C-9048-37A5FCB2937D}">
      <dsp:nvSpPr>
        <dsp:cNvPr id="0" name=""/>
        <dsp:cNvSpPr/>
      </dsp:nvSpPr>
      <dsp:spPr>
        <a:xfrm rot="5400000">
          <a:off x="2312679" y="2361933"/>
          <a:ext cx="1000059" cy="1664076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F07445-9CF0-4B49-A31F-5EAEDD229AED}">
      <dsp:nvSpPr>
        <dsp:cNvPr id="0" name=""/>
        <dsp:cNvSpPr/>
      </dsp:nvSpPr>
      <dsp:spPr>
        <a:xfrm>
          <a:off x="2128693" y="2859134"/>
          <a:ext cx="1705122" cy="13168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Определение вида документа, который возможно получить на данный момент эксперту</a:t>
          </a:r>
          <a:endParaRPr lang="ru-RU" sz="1800" kern="1200" dirty="0"/>
        </a:p>
      </dsp:txBody>
      <dsp:txXfrm>
        <a:off x="2128693" y="2859134"/>
        <a:ext cx="1705122" cy="1316886"/>
      </dsp:txXfrm>
    </dsp:sp>
    <dsp:sp modelId="{A7F0047A-36C4-4DC8-A5A3-0344DFC9C6CD}">
      <dsp:nvSpPr>
        <dsp:cNvPr id="0" name=""/>
        <dsp:cNvSpPr/>
      </dsp:nvSpPr>
      <dsp:spPr>
        <a:xfrm>
          <a:off x="3364622" y="2239422"/>
          <a:ext cx="283459" cy="283459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45266D-795F-4B63-AC08-656992E9C615}">
      <dsp:nvSpPr>
        <dsp:cNvPr id="0" name=""/>
        <dsp:cNvSpPr/>
      </dsp:nvSpPr>
      <dsp:spPr>
        <a:xfrm rot="5400000">
          <a:off x="4287938" y="1936173"/>
          <a:ext cx="1000059" cy="1664076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BD01D5-C597-4F26-AE58-B2366A64EED3}">
      <dsp:nvSpPr>
        <dsp:cNvPr id="0" name=""/>
        <dsp:cNvSpPr/>
      </dsp:nvSpPr>
      <dsp:spPr>
        <a:xfrm>
          <a:off x="4215290" y="2506342"/>
          <a:ext cx="1569101" cy="12582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Подача </a:t>
          </a:r>
          <a:r>
            <a:rPr lang="ru-RU" sz="1800" kern="1200" baseline="0" dirty="0" smtClean="0"/>
            <a:t>заявки на обучение, организован-</a:t>
          </a:r>
          <a:r>
            <a:rPr lang="ru-RU" sz="1800" kern="1200" baseline="0" dirty="0" err="1" smtClean="0"/>
            <a:t>ное</a:t>
          </a:r>
          <a:r>
            <a:rPr lang="ru-RU" sz="1800" kern="1200" baseline="0" dirty="0" smtClean="0"/>
            <a:t> Союзом ВСР</a:t>
          </a:r>
          <a:endParaRPr lang="ru-RU" sz="1800" kern="1200" dirty="0"/>
        </a:p>
      </dsp:txBody>
      <dsp:txXfrm>
        <a:off x="4215290" y="2506342"/>
        <a:ext cx="1569101" cy="1258206"/>
      </dsp:txXfrm>
    </dsp:sp>
    <dsp:sp modelId="{9BC76A7A-E5F6-44DD-928F-3BE81BA649E2}">
      <dsp:nvSpPr>
        <dsp:cNvPr id="0" name=""/>
        <dsp:cNvSpPr/>
      </dsp:nvSpPr>
      <dsp:spPr>
        <a:xfrm>
          <a:off x="5339880" y="1813662"/>
          <a:ext cx="283459" cy="283459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A94C4D-8D4C-4456-991C-F716F2313F7A}">
      <dsp:nvSpPr>
        <dsp:cNvPr id="0" name=""/>
        <dsp:cNvSpPr/>
      </dsp:nvSpPr>
      <dsp:spPr>
        <a:xfrm rot="5400000">
          <a:off x="6263196" y="1434231"/>
          <a:ext cx="1000059" cy="1664076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CFF0A4-64B4-4885-9917-5E7C5088F295}">
      <dsp:nvSpPr>
        <dsp:cNvPr id="0" name=""/>
        <dsp:cNvSpPr/>
      </dsp:nvSpPr>
      <dsp:spPr>
        <a:xfrm>
          <a:off x="6055743" y="2060710"/>
          <a:ext cx="1786609" cy="14105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  Обучение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6055743" y="2060710"/>
        <a:ext cx="1786609" cy="1410570"/>
      </dsp:txXfrm>
    </dsp:sp>
    <dsp:sp modelId="{DDD480E3-7C5E-448A-B020-97CEA2FF50A5}">
      <dsp:nvSpPr>
        <dsp:cNvPr id="0" name=""/>
        <dsp:cNvSpPr/>
      </dsp:nvSpPr>
      <dsp:spPr>
        <a:xfrm>
          <a:off x="7244611" y="1339723"/>
          <a:ext cx="283459" cy="283459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ACCC63-EE15-44A1-9A08-FB0EECF29057}">
      <dsp:nvSpPr>
        <dsp:cNvPr id="0" name=""/>
        <dsp:cNvSpPr/>
      </dsp:nvSpPr>
      <dsp:spPr>
        <a:xfrm rot="5400000">
          <a:off x="8238455" y="979130"/>
          <a:ext cx="1000059" cy="1664076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646565-87A6-4141-AA73-DCF4278E9CB4}">
      <dsp:nvSpPr>
        <dsp:cNvPr id="0" name=""/>
        <dsp:cNvSpPr/>
      </dsp:nvSpPr>
      <dsp:spPr>
        <a:xfrm>
          <a:off x="8092057" y="1591927"/>
          <a:ext cx="1711282" cy="13168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Тестирование;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Собеседование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</dsp:txBody>
      <dsp:txXfrm>
        <a:off x="8092057" y="1591927"/>
        <a:ext cx="1711282" cy="1316886"/>
      </dsp:txXfrm>
    </dsp:sp>
    <dsp:sp modelId="{7EFB7E3B-A6F4-4D3F-A3A6-713DE66EF79E}">
      <dsp:nvSpPr>
        <dsp:cNvPr id="0" name=""/>
        <dsp:cNvSpPr/>
      </dsp:nvSpPr>
      <dsp:spPr>
        <a:xfrm>
          <a:off x="9302008" y="896882"/>
          <a:ext cx="283459" cy="283459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C0F8A2-00C2-4A85-9B0F-42D59B28FA09}">
      <dsp:nvSpPr>
        <dsp:cNvPr id="0" name=""/>
        <dsp:cNvSpPr/>
      </dsp:nvSpPr>
      <dsp:spPr>
        <a:xfrm rot="5400000">
          <a:off x="10213713" y="468345"/>
          <a:ext cx="1000059" cy="1664076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5F5FDA-58AA-4A64-A6A0-4B562788B04D}">
      <dsp:nvSpPr>
        <dsp:cNvPr id="0" name=""/>
        <dsp:cNvSpPr/>
      </dsp:nvSpPr>
      <dsp:spPr>
        <a:xfrm>
          <a:off x="9956004" y="1211217"/>
          <a:ext cx="1694711" cy="14282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 Получение    свидетельства</a:t>
          </a:r>
          <a:endParaRPr lang="ru-RU" sz="1800" kern="1200" dirty="0"/>
        </a:p>
      </dsp:txBody>
      <dsp:txXfrm>
        <a:off x="9956004" y="1211217"/>
        <a:ext cx="1694711" cy="14282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347" cy="498215"/>
          </a:xfrm>
          <a:prstGeom prst="rect">
            <a:avLst/>
          </a:prstGeom>
        </p:spPr>
        <p:txBody>
          <a:bodyPr vert="horz" lIns="91010" tIns="45505" rIns="91010" bIns="4550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1343" y="0"/>
            <a:ext cx="2946347" cy="498215"/>
          </a:xfrm>
          <a:prstGeom prst="rect">
            <a:avLst/>
          </a:prstGeom>
        </p:spPr>
        <p:txBody>
          <a:bodyPr vert="horz" lIns="91010" tIns="45505" rIns="91010" bIns="45505" rtlCol="0"/>
          <a:lstStyle>
            <a:lvl1pPr algn="r">
              <a:defRPr sz="1200"/>
            </a:lvl1pPr>
          </a:lstStyle>
          <a:p>
            <a:fld id="{88E77F54-F97D-4E8C-A4D0-33CCD917C577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7887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10" tIns="45505" rIns="91010" bIns="4550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7" y="4778723"/>
            <a:ext cx="5439410" cy="3909864"/>
          </a:xfrm>
          <a:prstGeom prst="rect">
            <a:avLst/>
          </a:prstGeom>
        </p:spPr>
        <p:txBody>
          <a:bodyPr vert="horz" lIns="91010" tIns="45505" rIns="91010" bIns="45505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1599"/>
            <a:ext cx="2946347" cy="498214"/>
          </a:xfrm>
          <a:prstGeom prst="rect">
            <a:avLst/>
          </a:prstGeom>
        </p:spPr>
        <p:txBody>
          <a:bodyPr vert="horz" lIns="91010" tIns="45505" rIns="91010" bIns="4550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1343" y="9431599"/>
            <a:ext cx="2946347" cy="498214"/>
          </a:xfrm>
          <a:prstGeom prst="rect">
            <a:avLst/>
          </a:prstGeom>
        </p:spPr>
        <p:txBody>
          <a:bodyPr vert="horz" lIns="91010" tIns="45505" rIns="91010" bIns="45505" rtlCol="0" anchor="b"/>
          <a:lstStyle>
            <a:lvl1pPr algn="r">
              <a:defRPr sz="1200"/>
            </a:lvl1pPr>
          </a:lstStyle>
          <a:p>
            <a:fld id="{35D90124-BD6C-49AD-9B1C-AA04729DEB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172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D90124-BD6C-49AD-9B1C-AA04729DEBC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746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D90124-BD6C-49AD-9B1C-AA04729DEBC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938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D90124-BD6C-49AD-9B1C-AA04729DEBC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2184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Чтобы получить сертификат: </a:t>
            </a:r>
          </a:p>
          <a:p>
            <a:pPr marL="171484" indent="-171484">
              <a:buFont typeface="Arial" pitchFamily="34" charset="0"/>
              <a:buChar char="•"/>
            </a:pPr>
            <a:r>
              <a:rPr lang="ru-RU" baseline="0" dirty="0" smtClean="0"/>
              <a:t>во-первых, иметь опыт работы в роли Главного эксперта в присутствии представителя Союза ВСР;</a:t>
            </a:r>
          </a:p>
          <a:p>
            <a:pPr marL="171484" indent="-171484">
              <a:buFont typeface="Arial" pitchFamily="34" charset="0"/>
              <a:buChar char="•"/>
            </a:pPr>
            <a:r>
              <a:rPr lang="ru-RU" baseline="0" dirty="0" smtClean="0"/>
              <a:t>во-вторых, соответствовать требованиям Союза ВСР. Требования представлены на слайде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D90124-BD6C-49AD-9B1C-AA04729DEBC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5776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D90124-BD6C-49AD-9B1C-AA04729DEBC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5776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Процесс получения Сертификата Эксперта ВСР является</a:t>
            </a:r>
            <a:r>
              <a:rPr lang="ru-RU" baseline="0" dirty="0" smtClean="0"/>
              <a:t> </a:t>
            </a:r>
            <a:r>
              <a:rPr lang="ru-RU" dirty="0" smtClean="0"/>
              <a:t> сложным,</a:t>
            </a:r>
            <a:r>
              <a:rPr lang="ru-RU" baseline="0" dirty="0" smtClean="0"/>
              <a:t> поэтому на сегодняшний день реальным является получения Свидетельства по следующей схеме (схема представлена на экране): </a:t>
            </a:r>
          </a:p>
          <a:p>
            <a:endParaRPr lang="ru-RU" baseline="0" dirty="0" smtClean="0"/>
          </a:p>
          <a:p>
            <a:pPr defTabSz="914583">
              <a:defRPr/>
            </a:pPr>
            <a:r>
              <a:rPr lang="ru-RU" baseline="0" dirty="0" smtClean="0"/>
              <a:t> В результате эксперт  получает один из двух документов. Нас интересует конечно же Свидетельство о праве проведения регионального чемпионата, срок действия - </a:t>
            </a:r>
            <a:r>
              <a:rPr lang="ru-RU" dirty="0">
                <a:latin typeface="Calibri" panose="020F0502020204030204" pitchFamily="34" charset="0"/>
              </a:rPr>
              <a:t>2 года</a:t>
            </a:r>
            <a:endParaRPr lang="ru-RU" dirty="0"/>
          </a:p>
          <a:p>
            <a:endParaRPr lang="ru-RU" dirty="0" smtClean="0"/>
          </a:p>
          <a:p>
            <a:pPr defTabSz="914583"/>
            <a:r>
              <a:rPr lang="ru-RU" dirty="0">
                <a:latin typeface="Calibri" panose="020F0502020204030204" pitchFamily="34" charset="0"/>
              </a:rPr>
              <a:t>Прохождение каждого этапа фиксируется Союзом ВСР.  Получение любого вида свидетельства дает бонус при последующей сертификации </a:t>
            </a:r>
          </a:p>
          <a:p>
            <a:pPr defTabSz="914583"/>
            <a:endParaRPr lang="ru-RU" dirty="0">
              <a:latin typeface="Calibri" panose="020F0502020204030204" pitchFamily="34" charset="0"/>
            </a:endParaRPr>
          </a:p>
          <a:p>
            <a:pPr defTabSz="914583"/>
            <a:r>
              <a:rPr lang="ru-RU" dirty="0">
                <a:latin typeface="Calibri" panose="020F0502020204030204" pitchFamily="34" charset="0"/>
              </a:rPr>
              <a:t>Сегодня хотелось бы вас ознакомить с алгоритмом получения этих документов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D90124-BD6C-49AD-9B1C-AA04729DEBC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345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раздаточном материале представлены данные алгоритмы.</a:t>
            </a:r>
          </a:p>
          <a:p>
            <a:endParaRPr lang="ru-RU" dirty="0" smtClean="0"/>
          </a:p>
          <a:p>
            <a:r>
              <a:rPr lang="ru-RU" dirty="0" smtClean="0"/>
              <a:t>Для сертификации экспертов Союзом ВСР создается  комиссия –</a:t>
            </a:r>
            <a:r>
              <a:rPr lang="ru-RU" baseline="0" dirty="0" smtClean="0"/>
              <a:t> не менее 3 человек -  </a:t>
            </a:r>
            <a:r>
              <a:rPr lang="ru-RU" dirty="0" smtClean="0"/>
              <a:t>из  Национальных экспертов</a:t>
            </a:r>
            <a:r>
              <a:rPr lang="ru-RU" baseline="0" dirty="0" smtClean="0"/>
              <a:t> и иных сотрудников Союза.  Решение принимается путем голосования всеми членами комиссии. При возникновении разногласий – решающее слово за Председателем  комиссии.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D90124-BD6C-49AD-9B1C-AA04729DEBC1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565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Данный слайд отражает алгоритм получения свидетельства.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D90124-BD6C-49AD-9B1C-AA04729DEBC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076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3EB5-FEBB-4DFB-B08E-74216BD0B658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836BD-6DE1-44CF-8E32-595E982D0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709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3EB5-FEBB-4DFB-B08E-74216BD0B658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836BD-6DE1-44CF-8E32-595E982D0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956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3EB5-FEBB-4DFB-B08E-74216BD0B658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836BD-6DE1-44CF-8E32-595E982D0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737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3EB5-FEBB-4DFB-B08E-74216BD0B658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836BD-6DE1-44CF-8E32-595E982D0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961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3EB5-FEBB-4DFB-B08E-74216BD0B658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836BD-6DE1-44CF-8E32-595E982D0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462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3EB5-FEBB-4DFB-B08E-74216BD0B658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836BD-6DE1-44CF-8E32-595E982D0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924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3EB5-FEBB-4DFB-B08E-74216BD0B658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836BD-6DE1-44CF-8E32-595E982D0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356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3EB5-FEBB-4DFB-B08E-74216BD0B658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836BD-6DE1-44CF-8E32-595E982D0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797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3EB5-FEBB-4DFB-B08E-74216BD0B658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836BD-6DE1-44CF-8E32-595E982D0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053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3EB5-FEBB-4DFB-B08E-74216BD0B658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836BD-6DE1-44CF-8E32-595E982D0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027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D3EB5-FEBB-4DFB-B08E-74216BD0B658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836BD-6DE1-44CF-8E32-595E982D0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601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D3EB5-FEBB-4DFB-B08E-74216BD0B658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836BD-6DE1-44CF-8E32-595E982D0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919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orldskills.ru/techcom/reglamentdocs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9684" y="475013"/>
            <a:ext cx="10836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ГАПОУ ТО «Тюменских техникум строительной индустрии и городского хозяйства»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27564" y="2223499"/>
            <a:ext cx="758833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Сертификация мастеров производственного обучения как экспертов  ВСР 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72697" y="4919946"/>
            <a:ext cx="35507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Путра Е.В.,</a:t>
            </a:r>
          </a:p>
          <a:p>
            <a:r>
              <a:rPr lang="ru-RU" b="1" dirty="0" smtClean="0"/>
              <a:t>Директор ГАПОУ ТО «ТТСИ и ГХ»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1411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339466"/>
              </p:ext>
            </p:extLst>
          </p:nvPr>
        </p:nvGraphicFramePr>
        <p:xfrm>
          <a:off x="141888" y="691057"/>
          <a:ext cx="11934500" cy="6166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3625"/>
                <a:gridCol w="2983625"/>
                <a:gridCol w="2983625"/>
                <a:gridCol w="2983625"/>
              </a:tblGrid>
              <a:tr h="63404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   1. Ремонт и обслуживание легковых автомобилей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 Малярные и декоративные работы 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17. Плотницкое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дело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25. Парикмахерское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искусство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  <a:alpha val="80000"/>
                      </a:schemeClr>
                    </a:solidFill>
                  </a:tcPr>
                </a:tc>
              </a:tr>
              <a:tr h="937475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 Сетевое </a:t>
                      </a:r>
                      <a:r>
                        <a:rPr lang="ru-RU" sz="14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и системное администрирование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10. Сухое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строительство и штукатурные работы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18. Электромонтаж</a:t>
                      </a:r>
                      <a:endParaRPr lang="ru-RU" sz="1400" b="1" dirty="0">
                        <a:solidFill>
                          <a:srgbClr val="00000A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26. Медицинский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и социальный уход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  <a:alpha val="80000"/>
                      </a:schemeClr>
                    </a:solidFill>
                  </a:tcPr>
                </a:tc>
              </a:tr>
              <a:tr h="62803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3. Веб-дизайн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 Сварочные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технологии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19. Выпечка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хлебобулочных изделий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27. Технологии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моды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2803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 Программные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решения для бизнеса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12. Сантехника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и отопление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20. Поварское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дело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28. Ландшафтный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дизайн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2803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5. </a:t>
                      </a:r>
                      <a:r>
                        <a:rPr lang="ru-RU" sz="1400" b="1" dirty="0" err="1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Мехатроника</a:t>
                      </a:r>
                      <a:endParaRPr lang="ru-RU" sz="1400" b="1" dirty="0">
                        <a:solidFill>
                          <a:srgbClr val="00000A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 Графический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дизайн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21. Кондитерское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дело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29. Флористика</a:t>
                      </a:r>
                      <a:endParaRPr lang="ru-RU" sz="1400" b="1" dirty="0">
                        <a:solidFill>
                          <a:srgbClr val="00000A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24996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6. </a:t>
                      </a:r>
                      <a:r>
                        <a:rPr lang="en-US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  </a:t>
                      </a: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решения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для бизнеса на платформе 1С: </a:t>
                      </a: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Предприятие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14. </a:t>
                      </a:r>
                      <a:r>
                        <a:rPr lang="ru-RU" sz="1400" b="1" dirty="0" err="1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Сельскохозяй-ственные</a:t>
                      </a: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машины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22. Ресторанный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сервис 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30. Ветеринария</a:t>
                      </a:r>
                      <a:endParaRPr lang="ru-RU" sz="1400" b="1" dirty="0">
                        <a:solidFill>
                          <a:srgbClr val="00000A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33311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 Разработка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компьютерных игр (3</a:t>
                      </a:r>
                      <a:r>
                        <a:rPr lang="en-US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 Digital Gam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е </a:t>
                      </a:r>
                      <a:r>
                        <a:rPr lang="en-US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Art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15. Дошкольное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воспитание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23.</a:t>
                      </a:r>
                      <a:r>
                        <a:rPr lang="ru-RU" sz="1400" b="1" baseline="0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Администрирование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отеля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31. Растениеводство (овощеводство)</a:t>
                      </a:r>
                      <a:endParaRPr lang="ru-RU" sz="1400" b="1" dirty="0">
                        <a:solidFill>
                          <a:srgbClr val="00000A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2803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8. Кирпичная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кладка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16. Преподаватель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младших классов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24. Прикладная </a:t>
                      </a:r>
                      <a:r>
                        <a:rPr lang="ru-RU" sz="1400" b="1" dirty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эстетика</a:t>
                      </a: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A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32. Экология</a:t>
                      </a:r>
                      <a:endParaRPr lang="ru-RU" sz="1400" b="1" dirty="0">
                        <a:solidFill>
                          <a:srgbClr val="00000A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83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0"/>
            <a:ext cx="12191999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A"/>
                </a:solidFill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Перечень компетенций Открытого регионального чемпионата «Молодые профессионалы» (</a:t>
            </a:r>
            <a:r>
              <a:rPr lang="en-GB" b="1" dirty="0">
                <a:solidFill>
                  <a:srgbClr val="00000A"/>
                </a:solidFill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WorldSkills Russia</a:t>
            </a:r>
            <a:r>
              <a:rPr lang="ru-RU" b="1" dirty="0">
                <a:solidFill>
                  <a:srgbClr val="00000A"/>
                </a:solidFill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– Тюмень </a:t>
            </a:r>
            <a:r>
              <a:rPr lang="ru-RU" b="1" dirty="0" smtClean="0">
                <a:solidFill>
                  <a:srgbClr val="00000A"/>
                </a:solidFill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2017 (13-19 февраля)</a:t>
            </a:r>
            <a:endParaRPr lang="ru-RU" sz="1400" dirty="0">
              <a:solidFill>
                <a:srgbClr val="00000A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43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6766" y="108793"/>
            <a:ext cx="9039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Calibri-Light"/>
              </a:rPr>
              <a:t>Документы, подтверждающие полномочия </a:t>
            </a:r>
            <a:r>
              <a:rPr lang="ru-RU" sz="2400" b="1" dirty="0">
                <a:latin typeface="Calibri-Light"/>
              </a:rPr>
              <a:t>Эксперта </a:t>
            </a:r>
            <a:r>
              <a:rPr lang="ru-RU" sz="2400" b="1" dirty="0" smtClean="0">
                <a:latin typeface="Calibri-Light"/>
              </a:rPr>
              <a:t>ВСР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099571" y="1003712"/>
            <a:ext cx="3781067" cy="1179478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Сертификат эксперта ВСР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99572" y="2768139"/>
            <a:ext cx="3781067" cy="1396709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Свидетельство о праве проведения регионального чемпионата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144017" y="4749798"/>
            <a:ext cx="3736622" cy="1179478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Свидетельство о праве проведения чемпионата в своей организации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5477" y="1003712"/>
            <a:ext cx="3546119" cy="45134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514" y="1003712"/>
            <a:ext cx="3376220" cy="469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18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3449" y="43619"/>
            <a:ext cx="7810500" cy="358724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 smtClean="0"/>
              <a:t>Сертификат эксперта ВСР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5844" y="546265"/>
            <a:ext cx="11678355" cy="923583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i="1" dirty="0" smtClean="0">
                <a:latin typeface="Calibri" panose="020F0502020204030204" pitchFamily="34" charset="0"/>
              </a:rPr>
              <a:t>1.Работа </a:t>
            </a:r>
            <a:r>
              <a:rPr lang="ru-RU" sz="2600" i="1" dirty="0">
                <a:latin typeface="Calibri" panose="020F0502020204030204" pitchFamily="34" charset="0"/>
              </a:rPr>
              <a:t>в роли </a:t>
            </a:r>
            <a:r>
              <a:rPr lang="ru-RU" sz="2600" i="1" dirty="0" smtClean="0">
                <a:latin typeface="Calibri" panose="020F0502020204030204" pitchFamily="34" charset="0"/>
              </a:rPr>
              <a:t>Главного эксперта в присутствии </a:t>
            </a:r>
            <a:r>
              <a:rPr lang="ru-RU" sz="2600" i="1" dirty="0">
                <a:latin typeface="Calibri" panose="020F0502020204030204" pitchFamily="34" charset="0"/>
              </a:rPr>
              <a:t>представителя Союза ВСР </a:t>
            </a:r>
            <a:r>
              <a:rPr lang="ru-RU" sz="2600" i="1" dirty="0" smtClean="0">
                <a:latin typeface="Calibri" panose="020F0502020204030204" pitchFamily="34" charset="0"/>
              </a:rPr>
              <a:t>или сертифицированного эксперта</a:t>
            </a:r>
            <a:endParaRPr lang="ru-RU" sz="2600" i="1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35845" y="1607694"/>
            <a:ext cx="11678354" cy="512750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i="1" dirty="0"/>
              <a:t>2</a:t>
            </a:r>
            <a:r>
              <a:rPr lang="ru-RU" sz="2600" i="1" dirty="0" smtClean="0"/>
              <a:t>. Проверка соответствия требованиям: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35845" y="5322099"/>
            <a:ext cx="3203002" cy="674939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Возраст не моложе 22 лет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35845" y="2280717"/>
            <a:ext cx="11678354" cy="1067504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</a:rPr>
              <a:t>П</a:t>
            </a:r>
            <a:r>
              <a:rPr lang="ru-RU" sz="2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одтверждение квалификации и (или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</a:rPr>
              <a:t>) опыт работы не менее 5 лет, и (или) подтверждения выдающихся </a:t>
            </a:r>
            <a:r>
              <a:rPr lang="ru-RU" sz="2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успехов</a:t>
            </a:r>
            <a:endParaRPr lang="ru-RU" sz="24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5845" y="4495276"/>
            <a:ext cx="11678354" cy="715959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Письменная рекомендация 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</a:rPr>
              <a:t>Национального </a:t>
            </a:r>
            <a:r>
              <a:rPr lang="ru-RU" sz="2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или 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</a:rPr>
              <a:t>Сертифицированного эксперта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35845" y="3455719"/>
            <a:ext cx="11678354" cy="961972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О</a:t>
            </a:r>
            <a:r>
              <a:rPr lang="ru-RU" sz="2400" dirty="0" smtClean="0"/>
              <a:t>пыт </a:t>
            </a:r>
            <a:r>
              <a:rPr lang="ru-RU" sz="2400" dirty="0"/>
              <a:t>работы на чемпионате </a:t>
            </a:r>
            <a:r>
              <a:rPr lang="ru-RU" sz="2400" dirty="0" smtClean="0"/>
              <a:t>ВСР </a:t>
            </a:r>
            <a:r>
              <a:rPr lang="ru-RU" sz="2400" dirty="0"/>
              <a:t>в качестве Главного эксперта в присутствии Сертифицированного </a:t>
            </a:r>
            <a:r>
              <a:rPr lang="ru-RU" sz="2400" dirty="0" smtClean="0"/>
              <a:t>эксперта</a:t>
            </a:r>
            <a:endParaRPr lang="ru-RU" sz="2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762373" y="5322100"/>
            <a:ext cx="8251826" cy="674938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Активность в </a:t>
            </a:r>
            <a:r>
              <a:rPr lang="ru-RU" sz="2400" dirty="0"/>
              <a:t>профессиональном сообществе, </a:t>
            </a:r>
            <a:r>
              <a:rPr lang="ru-RU" sz="2400" dirty="0" smtClean="0"/>
              <a:t>на </a:t>
            </a:r>
            <a:r>
              <a:rPr lang="ru-RU" sz="2400" dirty="0"/>
              <a:t>Форуме экспертов </a:t>
            </a:r>
            <a:r>
              <a:rPr lang="ru-RU" sz="2400" dirty="0" smtClean="0"/>
              <a:t>ВСР</a:t>
            </a:r>
            <a:endParaRPr lang="ru-RU" sz="2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35844" y="6122919"/>
            <a:ext cx="11678355" cy="586916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Опыт </a:t>
            </a:r>
            <a:r>
              <a:rPr lang="ru-RU" sz="2400" dirty="0">
                <a:solidFill>
                  <a:srgbClr val="000000"/>
                </a:solidFill>
                <a:latin typeface="Calibri" panose="020F0502020204030204" pitchFamily="34" charset="0"/>
              </a:rPr>
              <a:t>разработки конкурсной документации</a:t>
            </a: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335844" y="2120444"/>
            <a:ext cx="0" cy="458939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356100" y="1469847"/>
            <a:ext cx="0" cy="13784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2014199" y="2122995"/>
            <a:ext cx="0" cy="458939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759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2071" y="106878"/>
            <a:ext cx="11662128" cy="507803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Сертификат эксперта ВСР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963" y="831273"/>
            <a:ext cx="11662128" cy="900000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/>
              <a:t>3</a:t>
            </a:r>
            <a:r>
              <a:rPr lang="ru-RU" sz="2800" i="1" dirty="0" smtClean="0"/>
              <a:t>. Обучение </a:t>
            </a:r>
            <a:r>
              <a:rPr lang="ru-RU" sz="2800" i="1" dirty="0"/>
              <a:t>+ Тестирование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7963" y="2318626"/>
            <a:ext cx="11662128" cy="900000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/>
              <a:t>4</a:t>
            </a:r>
            <a:r>
              <a:rPr lang="ru-RU" sz="2800" i="1" dirty="0" smtClean="0"/>
              <a:t>. Проверка профессиональных навыков Эксперта</a:t>
            </a:r>
            <a:endParaRPr lang="ru-RU" sz="2800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2071" y="3704321"/>
            <a:ext cx="11656236" cy="900000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/>
              <a:t>5</a:t>
            </a:r>
            <a:r>
              <a:rPr lang="ru-RU" sz="2800" i="1" dirty="0" smtClean="0"/>
              <a:t>. Выдача сертификата (действует до 5 лет)</a:t>
            </a:r>
          </a:p>
        </p:txBody>
      </p:sp>
      <p:cxnSp>
        <p:nvCxnSpPr>
          <p:cNvPr id="31" name="Прямая соединительная линия 30"/>
          <p:cNvCxnSpPr>
            <a:stCxn id="5" idx="2"/>
            <a:endCxn id="7" idx="0"/>
          </p:cNvCxnSpPr>
          <p:nvPr/>
        </p:nvCxnSpPr>
        <p:spPr>
          <a:xfrm>
            <a:off x="6189027" y="1731273"/>
            <a:ext cx="0" cy="58735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stCxn id="7" idx="2"/>
            <a:endCxn id="8" idx="0"/>
          </p:cNvCxnSpPr>
          <p:nvPr/>
        </p:nvCxnSpPr>
        <p:spPr>
          <a:xfrm flipH="1">
            <a:off x="6180189" y="3218626"/>
            <a:ext cx="8838" cy="48569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Прямоугольник 47"/>
          <p:cNvSpPr/>
          <p:nvPr/>
        </p:nvSpPr>
        <p:spPr>
          <a:xfrm>
            <a:off x="357963" y="5343194"/>
            <a:ext cx="116562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Положение о сертификации</a:t>
            </a:r>
            <a:r>
              <a:rPr lang="ru-RU" sz="2800" dirty="0" smtClean="0"/>
              <a:t>: </a:t>
            </a:r>
            <a:r>
              <a:rPr lang="en-US" sz="2800" dirty="0" smtClean="0">
                <a:hlinkClick r:id="rId3"/>
              </a:rPr>
              <a:t>http://worldskills.ru/techcom/reglamentdocs/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4006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2800" y="89279"/>
            <a:ext cx="10795000" cy="765744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Свидетельство эксперта ВСР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68187" y="1174007"/>
            <a:ext cx="7479768" cy="836482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latin typeface="Calibri" panose="020F0502020204030204" pitchFamily="34" charset="0"/>
              </a:rPr>
              <a:t>1. Работа </a:t>
            </a:r>
            <a:r>
              <a:rPr lang="ru-RU" sz="2800" i="1" dirty="0">
                <a:latin typeface="Calibri" panose="020F0502020204030204" pitchFamily="34" charset="0"/>
              </a:rPr>
              <a:t>в роли </a:t>
            </a:r>
            <a:r>
              <a:rPr lang="ru-RU" sz="2800" i="1" dirty="0" smtClean="0">
                <a:latin typeface="Calibri" panose="020F0502020204030204" pitchFamily="34" charset="0"/>
              </a:rPr>
              <a:t>Эксперта (рядового) на официальном чемпионате</a:t>
            </a:r>
            <a:endParaRPr lang="ru-RU" sz="2800" i="1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6210301" y="4546600"/>
            <a:ext cx="5283200" cy="1723570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/>
          </a:p>
          <a:p>
            <a:pPr algn="ctr"/>
            <a:r>
              <a:rPr lang="ru-RU" sz="2800" i="1" dirty="0" smtClean="0"/>
              <a:t>4. Получение свидетельства о </a:t>
            </a:r>
            <a:r>
              <a:rPr lang="ru-RU" sz="2800" i="1" dirty="0"/>
              <a:t>праве проведения чемпионата в своей </a:t>
            </a:r>
            <a:r>
              <a:rPr lang="ru-RU" sz="2800" i="1" dirty="0" smtClean="0"/>
              <a:t>организации</a:t>
            </a:r>
          </a:p>
          <a:p>
            <a:pPr algn="ctr"/>
            <a:endParaRPr lang="ru-RU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4476998" y="2566444"/>
            <a:ext cx="2980706" cy="586916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 smtClean="0"/>
              <a:t>2. Обучение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76997" y="3662533"/>
            <a:ext cx="2980707" cy="586916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 smtClean="0"/>
              <a:t>3. Тестирование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24413" y="4546599"/>
            <a:ext cx="5158870" cy="1723571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 smtClean="0"/>
              <a:t>4. Получение </a:t>
            </a:r>
            <a:r>
              <a:rPr lang="ru-RU" sz="2800" i="1" dirty="0"/>
              <a:t>свидетельства о праве проведения регионального </a:t>
            </a:r>
            <a:r>
              <a:rPr lang="ru-RU" sz="2800" i="1" dirty="0" smtClean="0"/>
              <a:t>чемпионата</a:t>
            </a:r>
          </a:p>
        </p:txBody>
      </p:sp>
      <p:cxnSp>
        <p:nvCxnSpPr>
          <p:cNvPr id="12" name="Прямая соединительная линия 11"/>
          <p:cNvCxnSpPr>
            <a:endCxn id="10" idx="0"/>
          </p:cNvCxnSpPr>
          <p:nvPr/>
        </p:nvCxnSpPr>
        <p:spPr>
          <a:xfrm flipH="1">
            <a:off x="3203848" y="4249449"/>
            <a:ext cx="1273150" cy="29715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endCxn id="7" idx="0"/>
          </p:cNvCxnSpPr>
          <p:nvPr/>
        </p:nvCxnSpPr>
        <p:spPr>
          <a:xfrm>
            <a:off x="7457704" y="4249449"/>
            <a:ext cx="1394197" cy="29715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8" idx="2"/>
            <a:endCxn id="9" idx="0"/>
          </p:cNvCxnSpPr>
          <p:nvPr/>
        </p:nvCxnSpPr>
        <p:spPr>
          <a:xfrm>
            <a:off x="5967351" y="3153360"/>
            <a:ext cx="0" cy="5091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268187" y="2010489"/>
            <a:ext cx="2208810" cy="55595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7457704" y="2010489"/>
            <a:ext cx="2290252" cy="55595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691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4346433"/>
              </p:ext>
            </p:extLst>
          </p:nvPr>
        </p:nvGraphicFramePr>
        <p:xfrm>
          <a:off x="281327" y="805300"/>
          <a:ext cx="11650716" cy="5910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773985" y="327656"/>
            <a:ext cx="6096580" cy="722696"/>
          </a:xfrm>
          <a:prstGeom prst="rect">
            <a:avLst/>
          </a:prstGeom>
          <a:ln w="28575" cap="flat" cmpd="sng" algn="ctr">
            <a:solidFill>
              <a:schemeClr val="accent1"/>
            </a:solidFill>
            <a:prstDash val="solid"/>
            <a:miter lim="800000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/>
              <a:t>Алгоритм получения сертификата Эксперта ВСР</a:t>
            </a:r>
            <a:endParaRPr lang="ru-RU" sz="24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52588" y="3714524"/>
            <a:ext cx="1963563" cy="262001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279181" y="1941677"/>
            <a:ext cx="1280947" cy="457200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Комиссия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292662" y="1484477"/>
            <a:ext cx="1259926" cy="457200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Комиссия</a:t>
            </a:r>
            <a:endParaRPr lang="ru-RU" dirty="0"/>
          </a:p>
        </p:txBody>
      </p:sp>
      <p:grpSp>
        <p:nvGrpSpPr>
          <p:cNvPr id="24" name="Группа 23"/>
          <p:cNvGrpSpPr/>
          <p:nvPr/>
        </p:nvGrpSpPr>
        <p:grpSpPr>
          <a:xfrm>
            <a:off x="106017" y="159026"/>
            <a:ext cx="11932728" cy="6427304"/>
            <a:chOff x="106017" y="159026"/>
            <a:chExt cx="11932728" cy="6427304"/>
          </a:xfrm>
        </p:grpSpPr>
        <p:cxnSp>
          <p:nvCxnSpPr>
            <p:cNvPr id="14" name="Прямая соединительная линия 13"/>
            <p:cNvCxnSpPr/>
            <p:nvPr/>
          </p:nvCxnSpPr>
          <p:spPr>
            <a:xfrm flipH="1">
              <a:off x="106017" y="159026"/>
              <a:ext cx="13253" cy="642730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106017" y="6586330"/>
              <a:ext cx="1193272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flipV="1">
              <a:off x="12038745" y="159026"/>
              <a:ext cx="0" cy="642730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119270" y="159026"/>
              <a:ext cx="119194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5503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3850175"/>
              </p:ext>
            </p:extLst>
          </p:nvPr>
        </p:nvGraphicFramePr>
        <p:xfrm>
          <a:off x="352289" y="1215203"/>
          <a:ext cx="11650716" cy="59108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637590" y="650169"/>
            <a:ext cx="5672959" cy="722696"/>
          </a:xfrm>
          <a:prstGeom prst="rect">
            <a:avLst/>
          </a:prstGeom>
          <a:ln w="28575" cap="flat" cmpd="sng" algn="ctr">
            <a:solidFill>
              <a:schemeClr val="accent1"/>
            </a:solidFill>
            <a:prstDash val="solid"/>
            <a:miter lim="800000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/>
              <a:t>Алгоритм получения свидетельства</a:t>
            </a:r>
            <a:endParaRPr lang="ru-RU" sz="2400" b="1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41330" y="4002155"/>
            <a:ext cx="2238705" cy="2186609"/>
          </a:xfrm>
          <a:prstGeom prst="rect">
            <a:avLst/>
          </a:prstGeom>
        </p:spPr>
      </p:pic>
      <p:grpSp>
        <p:nvGrpSpPr>
          <p:cNvPr id="13" name="Группа 12"/>
          <p:cNvGrpSpPr/>
          <p:nvPr/>
        </p:nvGrpSpPr>
        <p:grpSpPr>
          <a:xfrm>
            <a:off x="106017" y="159026"/>
            <a:ext cx="11932728" cy="6427304"/>
            <a:chOff x="106017" y="159026"/>
            <a:chExt cx="11932728" cy="6427304"/>
          </a:xfrm>
        </p:grpSpPr>
        <p:cxnSp>
          <p:nvCxnSpPr>
            <p:cNvPr id="14" name="Прямая соединительная линия 13"/>
            <p:cNvCxnSpPr/>
            <p:nvPr/>
          </p:nvCxnSpPr>
          <p:spPr>
            <a:xfrm flipH="1">
              <a:off x="106017" y="159026"/>
              <a:ext cx="13253" cy="642730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106017" y="6586330"/>
              <a:ext cx="11932728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12038745" y="159026"/>
              <a:ext cx="0" cy="642730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119270" y="159026"/>
              <a:ext cx="1191947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4415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</TotalTime>
  <Words>657</Words>
  <Application>Microsoft Office PowerPoint</Application>
  <PresentationFormat>Произвольный</PresentationFormat>
  <Paragraphs>101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Алгоритм получения сертификата Эксперта ВСР</vt:lpstr>
      <vt:lpstr>Алгоритм получения свидетельства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Доп-2</dc:creator>
  <cp:lastModifiedBy>Метод</cp:lastModifiedBy>
  <cp:revision>88</cp:revision>
  <cp:lastPrinted>2016-10-20T11:08:44Z</cp:lastPrinted>
  <dcterms:created xsi:type="dcterms:W3CDTF">2016-10-11T10:07:15Z</dcterms:created>
  <dcterms:modified xsi:type="dcterms:W3CDTF">2016-10-21T08:16:37Z</dcterms:modified>
</cp:coreProperties>
</file>