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048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58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073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518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78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66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922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48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31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158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07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8191-3749-48BE-A4E7-CA24AFC9ECB9}" type="datetimeFigureOut">
              <a:rPr lang="ru-RU" smtClean="0"/>
              <a:t>27.02.2018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20D58-136C-4E20-A0CB-0CDB31EA2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63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22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84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65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41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77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5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0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5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133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елевое обучение в ПОО ТО_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406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vip</dc:creator>
  <cp:lastModifiedBy>107</cp:lastModifiedBy>
  <cp:revision>2</cp:revision>
  <dcterms:created xsi:type="dcterms:W3CDTF">2018-02-27T08:08:48Z</dcterms:created>
  <dcterms:modified xsi:type="dcterms:W3CDTF">2018-02-27T08:25:56Z</dcterms:modified>
</cp:coreProperties>
</file>