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7E42CB-4729-40D6-AE4E-505FA0FB0C8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C24EF4-9BAD-4B72-BFF8-035A399D582D}">
      <dgm:prSet phldrT="[Текст]"/>
      <dgm:spPr/>
      <dgm:t>
        <a:bodyPr/>
        <a:lstStyle/>
        <a:p>
          <a:r>
            <a:rPr lang="ru-RU" dirty="0" smtClean="0"/>
            <a:t>Соглашение о сотрудничестве в области подготовки работников квалифицированного труда</a:t>
          </a:r>
          <a:endParaRPr lang="ru-RU" dirty="0"/>
        </a:p>
      </dgm:t>
    </dgm:pt>
    <dgm:pt modelId="{2B8946B7-8D50-4118-8D8E-DDC1C1756505}" type="parTrans" cxnId="{EA010BC7-715A-452D-B8E5-5F0581F03582}">
      <dgm:prSet/>
      <dgm:spPr/>
      <dgm:t>
        <a:bodyPr/>
        <a:lstStyle/>
        <a:p>
          <a:endParaRPr lang="ru-RU"/>
        </a:p>
      </dgm:t>
    </dgm:pt>
    <dgm:pt modelId="{EDCD6495-8BA0-46AD-9AF7-048302003208}" type="sibTrans" cxnId="{EA010BC7-715A-452D-B8E5-5F0581F03582}">
      <dgm:prSet/>
      <dgm:spPr/>
      <dgm:t>
        <a:bodyPr/>
        <a:lstStyle/>
        <a:p>
          <a:endParaRPr lang="ru-RU"/>
        </a:p>
      </dgm:t>
    </dgm:pt>
    <dgm:pt modelId="{EC702243-CDB7-4BB7-9BC3-4A581794E827}">
      <dgm:prSet phldrT="[Текст]" custT="1"/>
      <dgm:spPr/>
      <dgm:t>
        <a:bodyPr/>
        <a:lstStyle/>
        <a:p>
          <a:r>
            <a:rPr lang="ru-RU" sz="1200" dirty="0" smtClean="0"/>
            <a:t>ГАПОУ ТО «</a:t>
          </a:r>
          <a:r>
            <a:rPr lang="ru-RU" sz="1200" dirty="0" err="1" smtClean="0"/>
            <a:t>Агротехнологический</a:t>
          </a:r>
          <a:r>
            <a:rPr lang="ru-RU" sz="1200" dirty="0" smtClean="0"/>
            <a:t> колледж»</a:t>
          </a:r>
          <a:endParaRPr lang="ru-RU" sz="1200" dirty="0"/>
        </a:p>
      </dgm:t>
    </dgm:pt>
    <dgm:pt modelId="{7DD95DF2-B44A-4DDE-8396-00107506C5E1}" type="parTrans" cxnId="{66B10FCB-901D-4F82-86E7-FA47D8135B49}">
      <dgm:prSet/>
      <dgm:spPr/>
      <dgm:t>
        <a:bodyPr/>
        <a:lstStyle/>
        <a:p>
          <a:endParaRPr lang="ru-RU"/>
        </a:p>
      </dgm:t>
    </dgm:pt>
    <dgm:pt modelId="{03083702-72E8-4737-BE60-F559AB47E176}" type="sibTrans" cxnId="{66B10FCB-901D-4F82-86E7-FA47D8135B49}">
      <dgm:prSet/>
      <dgm:spPr/>
      <dgm:t>
        <a:bodyPr/>
        <a:lstStyle/>
        <a:p>
          <a:endParaRPr lang="ru-RU"/>
        </a:p>
      </dgm:t>
    </dgm:pt>
    <dgm:pt modelId="{16A8D6E0-43F2-4058-BF88-4D163599D1A7}">
      <dgm:prSet phldrT="[Текст]" custT="1"/>
      <dgm:spPr/>
      <dgm:t>
        <a:bodyPr/>
        <a:lstStyle/>
        <a:p>
          <a:r>
            <a:rPr lang="ru-RU" sz="1200" dirty="0" smtClean="0"/>
            <a:t>ГАПОУ ТО «Тюменский техникум строительной индустрии и городского хозяйства»</a:t>
          </a:r>
          <a:endParaRPr lang="ru-RU" sz="1200" dirty="0"/>
        </a:p>
      </dgm:t>
    </dgm:pt>
    <dgm:pt modelId="{5964BE9B-9C27-4EF0-9CCF-5C839F014F7F}" type="parTrans" cxnId="{6F6C0A94-686F-4674-8B3B-99815E14B36F}">
      <dgm:prSet/>
      <dgm:spPr/>
      <dgm:t>
        <a:bodyPr/>
        <a:lstStyle/>
        <a:p>
          <a:endParaRPr lang="ru-RU"/>
        </a:p>
      </dgm:t>
    </dgm:pt>
    <dgm:pt modelId="{B45AFF6D-004F-4838-9DD0-49F4835C81B5}" type="sibTrans" cxnId="{6F6C0A94-686F-4674-8B3B-99815E14B36F}">
      <dgm:prSet/>
      <dgm:spPr/>
      <dgm:t>
        <a:bodyPr/>
        <a:lstStyle/>
        <a:p>
          <a:endParaRPr lang="ru-RU"/>
        </a:p>
      </dgm:t>
    </dgm:pt>
    <dgm:pt modelId="{9281C679-A106-4BD0-AB49-2587BD70C850}">
      <dgm:prSet phldrT="[Текст]"/>
      <dgm:spPr/>
      <dgm:t>
        <a:bodyPr/>
        <a:lstStyle/>
        <a:p>
          <a:r>
            <a:rPr lang="ru-RU" dirty="0" smtClean="0"/>
            <a:t>Нормативно-правовые акты по дуальному обучению</a:t>
          </a:r>
          <a:endParaRPr lang="ru-RU" dirty="0"/>
        </a:p>
      </dgm:t>
    </dgm:pt>
    <dgm:pt modelId="{A0465973-FBB5-4380-9A26-4DF42E431ADD}" type="parTrans" cxnId="{58D6B412-0FA1-45E5-B37D-B7CF13BEF314}">
      <dgm:prSet/>
      <dgm:spPr/>
      <dgm:t>
        <a:bodyPr/>
        <a:lstStyle/>
        <a:p>
          <a:endParaRPr lang="ru-RU"/>
        </a:p>
      </dgm:t>
    </dgm:pt>
    <dgm:pt modelId="{D5D1088D-FC18-4891-8848-F3DDE1D1357F}" type="sibTrans" cxnId="{58D6B412-0FA1-45E5-B37D-B7CF13BEF314}">
      <dgm:prSet/>
      <dgm:spPr/>
      <dgm:t>
        <a:bodyPr/>
        <a:lstStyle/>
        <a:p>
          <a:endParaRPr lang="ru-RU"/>
        </a:p>
      </dgm:t>
    </dgm:pt>
    <dgm:pt modelId="{94944C4F-E9DB-4AD6-BF6E-6E9D30B58323}">
      <dgm:prSet phldrT="[Текст]"/>
      <dgm:spPr/>
      <dgm:t>
        <a:bodyPr/>
        <a:lstStyle/>
        <a:p>
          <a:r>
            <a:rPr lang="ru-RU" dirty="0" smtClean="0"/>
            <a:t>Нормативно-правовые акты по анализу отраслевой потребности в кадрах</a:t>
          </a:r>
          <a:endParaRPr lang="ru-RU" dirty="0"/>
        </a:p>
      </dgm:t>
    </dgm:pt>
    <dgm:pt modelId="{8229BB92-C5B2-494E-93D2-B49BA539D955}" type="parTrans" cxnId="{A7088BBB-3B8B-4769-B77C-927E2E5AE80C}">
      <dgm:prSet/>
      <dgm:spPr/>
      <dgm:t>
        <a:bodyPr/>
        <a:lstStyle/>
        <a:p>
          <a:endParaRPr lang="ru-RU"/>
        </a:p>
      </dgm:t>
    </dgm:pt>
    <dgm:pt modelId="{00CB0D18-EBAF-464F-BEA9-89B96C9FE68C}" type="sibTrans" cxnId="{A7088BBB-3B8B-4769-B77C-927E2E5AE80C}">
      <dgm:prSet/>
      <dgm:spPr/>
      <dgm:t>
        <a:bodyPr/>
        <a:lstStyle/>
        <a:p>
          <a:endParaRPr lang="ru-RU"/>
        </a:p>
      </dgm:t>
    </dgm:pt>
    <dgm:pt modelId="{0EFB9C7B-86F4-4280-A168-C4E35B433D37}">
      <dgm:prSet phldrT="[Текст]" custT="1"/>
      <dgm:spPr/>
      <dgm:t>
        <a:bodyPr/>
        <a:lstStyle/>
        <a:p>
          <a:r>
            <a:rPr lang="ru-RU" sz="1400" dirty="0" smtClean="0"/>
            <a:t>ГАПОУ ТО «Тюменский техникум строительной индустрии и городского хозяйства»</a:t>
          </a:r>
          <a:endParaRPr lang="ru-RU" sz="1400" dirty="0"/>
        </a:p>
      </dgm:t>
    </dgm:pt>
    <dgm:pt modelId="{60A4B12A-9E61-4BF3-8651-D57539D8C25D}" type="parTrans" cxnId="{EB94ED2B-42C6-4606-9EDD-4BA1A9DEC7E7}">
      <dgm:prSet/>
      <dgm:spPr/>
      <dgm:t>
        <a:bodyPr/>
        <a:lstStyle/>
        <a:p>
          <a:endParaRPr lang="ru-RU"/>
        </a:p>
      </dgm:t>
    </dgm:pt>
    <dgm:pt modelId="{0846FF37-A257-46DD-BD1D-8003052CC4CD}" type="sibTrans" cxnId="{EB94ED2B-42C6-4606-9EDD-4BA1A9DEC7E7}">
      <dgm:prSet/>
      <dgm:spPr/>
      <dgm:t>
        <a:bodyPr/>
        <a:lstStyle/>
        <a:p>
          <a:endParaRPr lang="ru-RU"/>
        </a:p>
      </dgm:t>
    </dgm:pt>
    <dgm:pt modelId="{AB54B125-D839-4E13-8976-A0ADC27B2FCB}">
      <dgm:prSet phldrT="[Текст]" custT="1"/>
      <dgm:spPr/>
      <dgm:t>
        <a:bodyPr/>
        <a:lstStyle/>
        <a:p>
          <a:r>
            <a:rPr lang="ru-RU" sz="1200" dirty="0" smtClean="0"/>
            <a:t>ГАПОУ ТО «Тобольский многопрофильный техникум»</a:t>
          </a:r>
          <a:endParaRPr lang="ru-RU" sz="1200" dirty="0"/>
        </a:p>
      </dgm:t>
    </dgm:pt>
    <dgm:pt modelId="{46C91ACD-2FC2-4759-B896-AEA26FF2ACE1}" type="parTrans" cxnId="{3C2E2D5B-4B4B-42E1-B332-6A695E8E62C3}">
      <dgm:prSet/>
      <dgm:spPr/>
      <dgm:t>
        <a:bodyPr/>
        <a:lstStyle/>
        <a:p>
          <a:endParaRPr lang="ru-RU"/>
        </a:p>
      </dgm:t>
    </dgm:pt>
    <dgm:pt modelId="{15C25DE9-EC56-4557-B05C-4E122585AD6C}" type="sibTrans" cxnId="{3C2E2D5B-4B4B-42E1-B332-6A695E8E62C3}">
      <dgm:prSet/>
      <dgm:spPr/>
      <dgm:t>
        <a:bodyPr/>
        <a:lstStyle/>
        <a:p>
          <a:endParaRPr lang="ru-RU"/>
        </a:p>
      </dgm:t>
    </dgm:pt>
    <dgm:pt modelId="{28753C54-BE5A-4119-B935-926DFB1F8DE6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/>
            <a:t>Положение о реализации дуальной модели обучения (АТК, ТТИПКС, ТМТ)</a:t>
          </a:r>
          <a:endParaRPr lang="ru-RU" sz="1100" dirty="0"/>
        </a:p>
      </dgm:t>
    </dgm:pt>
    <dgm:pt modelId="{9AC1CD5F-489A-44DD-8D11-F3226C30241A}" type="parTrans" cxnId="{87567288-275D-494D-8210-4198BD0101EF}">
      <dgm:prSet/>
      <dgm:spPr/>
      <dgm:t>
        <a:bodyPr/>
        <a:lstStyle/>
        <a:p>
          <a:endParaRPr lang="ru-RU"/>
        </a:p>
      </dgm:t>
    </dgm:pt>
    <dgm:pt modelId="{C954C8CB-6976-4845-962D-25CC2E683949}" type="sibTrans" cxnId="{87567288-275D-494D-8210-4198BD0101EF}">
      <dgm:prSet/>
      <dgm:spPr/>
      <dgm:t>
        <a:bodyPr/>
        <a:lstStyle/>
        <a:p>
          <a:endParaRPr lang="ru-RU"/>
        </a:p>
      </dgm:t>
    </dgm:pt>
    <dgm:pt modelId="{2AB88396-D16D-4261-89F5-0D0C7A663470}">
      <dgm:prSet phldrT="[Текст]" custT="1"/>
      <dgm:spPr/>
      <dgm:t>
        <a:bodyPr/>
        <a:lstStyle/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100" dirty="0"/>
        </a:p>
      </dgm:t>
    </dgm:pt>
    <dgm:pt modelId="{A2EC3B0B-F161-4708-88FD-FFA12F49634B}" type="parTrans" cxnId="{C759B4FD-3C92-481C-90BA-61CA32C7A746}">
      <dgm:prSet/>
      <dgm:spPr/>
      <dgm:t>
        <a:bodyPr/>
        <a:lstStyle/>
        <a:p>
          <a:endParaRPr lang="ru-RU"/>
        </a:p>
      </dgm:t>
    </dgm:pt>
    <dgm:pt modelId="{F800B9A0-3322-4488-8DCF-7C4A831C2AF5}" type="sibTrans" cxnId="{C759B4FD-3C92-481C-90BA-61CA32C7A746}">
      <dgm:prSet/>
      <dgm:spPr/>
      <dgm:t>
        <a:bodyPr/>
        <a:lstStyle/>
        <a:p>
          <a:endParaRPr lang="ru-RU"/>
        </a:p>
      </dgm:t>
    </dgm:pt>
    <dgm:pt modelId="{1E3EB193-5EAF-484E-9398-DD4AB7C7A3A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/>
            <a:t>Методические рекомендации для наставника по практическому обучению студентов на предприятии (АТК)</a:t>
          </a:r>
        </a:p>
        <a:p>
          <a:pPr marL="114300" indent="0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100" dirty="0"/>
        </a:p>
      </dgm:t>
    </dgm:pt>
    <dgm:pt modelId="{801D79AE-BC76-4FBA-B0DE-728EC4EE1407}" type="parTrans" cxnId="{B3D90F6D-80AE-46E7-9BEF-7868119E3E66}">
      <dgm:prSet/>
      <dgm:spPr/>
      <dgm:t>
        <a:bodyPr/>
        <a:lstStyle/>
        <a:p>
          <a:endParaRPr lang="ru-RU"/>
        </a:p>
      </dgm:t>
    </dgm:pt>
    <dgm:pt modelId="{92D53FFD-1021-4390-81B1-918AEBB2B734}" type="sibTrans" cxnId="{B3D90F6D-80AE-46E7-9BEF-7868119E3E66}">
      <dgm:prSet/>
      <dgm:spPr/>
      <dgm:t>
        <a:bodyPr/>
        <a:lstStyle/>
        <a:p>
          <a:endParaRPr lang="ru-RU"/>
        </a:p>
      </dgm:t>
    </dgm:pt>
    <dgm:pt modelId="{5FA8ECDA-989C-4D8B-AD32-8187C193EEC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/>
            <a:t>Договоры о дуальном обучении (ученические договоры) (ТТИПКС)</a:t>
          </a:r>
          <a:endParaRPr lang="ru-RU" sz="1100" dirty="0"/>
        </a:p>
      </dgm:t>
    </dgm:pt>
    <dgm:pt modelId="{A0D73F61-5A02-48F0-8E52-C5C2CBBB42A5}" type="parTrans" cxnId="{34E9CC6D-04A0-462F-88FB-4C57ED856450}">
      <dgm:prSet/>
      <dgm:spPr/>
      <dgm:t>
        <a:bodyPr/>
        <a:lstStyle/>
        <a:p>
          <a:endParaRPr lang="ru-RU"/>
        </a:p>
      </dgm:t>
    </dgm:pt>
    <dgm:pt modelId="{197331B1-010F-4C31-81F9-6C2F380F113B}" type="sibTrans" cxnId="{34E9CC6D-04A0-462F-88FB-4C57ED856450}">
      <dgm:prSet/>
      <dgm:spPr/>
      <dgm:t>
        <a:bodyPr/>
        <a:lstStyle/>
        <a:p>
          <a:endParaRPr lang="ru-RU"/>
        </a:p>
      </dgm:t>
    </dgm:pt>
    <dgm:pt modelId="{27C5DE8F-41E7-4F53-AD8E-04B773CF0896}">
      <dgm:prSet phldrT="[Текст]" custT="1"/>
      <dgm:spPr/>
      <dgm:t>
        <a:bodyPr/>
        <a:lstStyle/>
        <a:p>
          <a:r>
            <a:rPr lang="ru-RU" sz="1200" dirty="0" smtClean="0"/>
            <a:t>ГАПОУ ТО «Тюменский лесотехнический техникум»</a:t>
          </a:r>
          <a:endParaRPr lang="ru-RU" sz="1200" dirty="0"/>
        </a:p>
      </dgm:t>
    </dgm:pt>
    <dgm:pt modelId="{B5083514-0A1A-49E8-9A1B-6CBB6992447E}" type="parTrans" cxnId="{E6C2A484-2031-4A1E-A932-BFF94C92E479}">
      <dgm:prSet/>
      <dgm:spPr/>
      <dgm:t>
        <a:bodyPr/>
        <a:lstStyle/>
        <a:p>
          <a:endParaRPr lang="ru-RU"/>
        </a:p>
      </dgm:t>
    </dgm:pt>
    <dgm:pt modelId="{2892668D-7EA2-4464-BA2F-42F069B28A18}" type="sibTrans" cxnId="{E6C2A484-2031-4A1E-A932-BFF94C92E479}">
      <dgm:prSet/>
      <dgm:spPr/>
      <dgm:t>
        <a:bodyPr/>
        <a:lstStyle/>
        <a:p>
          <a:endParaRPr lang="ru-RU"/>
        </a:p>
      </dgm:t>
    </dgm:pt>
    <dgm:pt modelId="{42CFEF37-9AF4-4739-B8EA-BFC026A2D5A1}">
      <dgm:prSet phldrT="[Текст]" custT="1"/>
      <dgm:spPr/>
      <dgm:t>
        <a:bodyPr/>
        <a:lstStyle/>
        <a:p>
          <a:r>
            <a:rPr lang="ru-RU" sz="1200" dirty="0" smtClean="0"/>
            <a:t>ГАПОУ ТО «Тюменский колледж транспортных технологий»</a:t>
          </a:r>
          <a:endParaRPr lang="ru-RU" sz="1200" dirty="0"/>
        </a:p>
      </dgm:t>
    </dgm:pt>
    <dgm:pt modelId="{CB0D8876-BAA4-4BDC-BB2D-EBD95E379DE8}" type="parTrans" cxnId="{21DA489C-3261-473A-BE36-10E52E75AF92}">
      <dgm:prSet/>
      <dgm:spPr/>
      <dgm:t>
        <a:bodyPr/>
        <a:lstStyle/>
        <a:p>
          <a:endParaRPr lang="ru-RU"/>
        </a:p>
      </dgm:t>
    </dgm:pt>
    <dgm:pt modelId="{7BAA94A6-5A61-41B7-AC08-F82651683ACF}" type="sibTrans" cxnId="{21DA489C-3261-473A-BE36-10E52E75AF92}">
      <dgm:prSet/>
      <dgm:spPr/>
      <dgm:t>
        <a:bodyPr/>
        <a:lstStyle/>
        <a:p>
          <a:endParaRPr lang="ru-RU"/>
        </a:p>
      </dgm:t>
    </dgm:pt>
    <dgm:pt modelId="{E5702FC3-FECA-421C-9E7A-FF5E0EFA5E09}" type="pres">
      <dgm:prSet presAssocID="{237E42CB-4729-40D6-AE4E-505FA0FB0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FB5571-FA61-47F6-8722-01D06F54677C}" type="pres">
      <dgm:prSet presAssocID="{90C24EF4-9BAD-4B72-BFF8-035A399D582D}" presName="linNode" presStyleCnt="0"/>
      <dgm:spPr/>
    </dgm:pt>
    <dgm:pt modelId="{43A8D055-E363-463A-902D-5ED57B62CB81}" type="pres">
      <dgm:prSet presAssocID="{90C24EF4-9BAD-4B72-BFF8-035A399D582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B4A510-3EB3-4977-8B69-C035E00A2699}" type="pres">
      <dgm:prSet presAssocID="{90C24EF4-9BAD-4B72-BFF8-035A399D582D}" presName="descendantText" presStyleLbl="alignAccFollowNode1" presStyleIdx="0" presStyleCnt="3" custScaleY="144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FD9C7-0AC4-4898-88CC-0104FA902C9C}" type="pres">
      <dgm:prSet presAssocID="{EDCD6495-8BA0-46AD-9AF7-048302003208}" presName="sp" presStyleCnt="0"/>
      <dgm:spPr/>
    </dgm:pt>
    <dgm:pt modelId="{4A95D50A-9DBF-4C47-8967-C6A496FAF146}" type="pres">
      <dgm:prSet presAssocID="{9281C679-A106-4BD0-AB49-2587BD70C850}" presName="linNode" presStyleCnt="0"/>
      <dgm:spPr/>
    </dgm:pt>
    <dgm:pt modelId="{5C08C3E2-76BD-445E-A27A-E5C3E5118D03}" type="pres">
      <dgm:prSet presAssocID="{9281C679-A106-4BD0-AB49-2587BD70C85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90E45C-773F-46E3-9C22-3232DA0073AE}" type="pres">
      <dgm:prSet presAssocID="{9281C679-A106-4BD0-AB49-2587BD70C850}" presName="descendantText" presStyleLbl="alignAccFollowNode1" presStyleIdx="1" presStyleCnt="3" custScaleY="152752" custLinFactNeighborX="1" custLinFactNeighborY="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1EBD2-8541-41CD-8540-EDF42EE8F466}" type="pres">
      <dgm:prSet presAssocID="{D5D1088D-FC18-4891-8848-F3DDE1D1357F}" presName="sp" presStyleCnt="0"/>
      <dgm:spPr/>
    </dgm:pt>
    <dgm:pt modelId="{62E7B36D-68DD-4EC0-996E-773ACC876B77}" type="pres">
      <dgm:prSet presAssocID="{94944C4F-E9DB-4AD6-BF6E-6E9D30B58323}" presName="linNode" presStyleCnt="0"/>
      <dgm:spPr/>
    </dgm:pt>
    <dgm:pt modelId="{31064FBB-7A0E-4F7D-85A6-4E625189DA2D}" type="pres">
      <dgm:prSet presAssocID="{94944C4F-E9DB-4AD6-BF6E-6E9D30B5832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3D75F8-9D7B-427B-BBAA-14D03276A6AD}" type="pres">
      <dgm:prSet presAssocID="{94944C4F-E9DB-4AD6-BF6E-6E9D30B5832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59B4FD-3C92-481C-90BA-61CA32C7A746}" srcId="{9281C679-A106-4BD0-AB49-2587BD70C850}" destId="{2AB88396-D16D-4261-89F5-0D0C7A663470}" srcOrd="0" destOrd="0" parTransId="{A2EC3B0B-F161-4708-88FD-FFA12F49634B}" sibTransId="{F800B9A0-3322-4488-8DCF-7C4A831C2AF5}"/>
    <dgm:cxn modelId="{B3D90F6D-80AE-46E7-9BEF-7868119E3E66}" srcId="{9281C679-A106-4BD0-AB49-2587BD70C850}" destId="{1E3EB193-5EAF-484E-9398-DD4AB7C7A3A5}" srcOrd="3" destOrd="0" parTransId="{801D79AE-BC76-4FBA-B0DE-728EC4EE1407}" sibTransId="{92D53FFD-1021-4390-81B1-918AEBB2B734}"/>
    <dgm:cxn modelId="{609CDC19-D457-43C2-94B9-7F9E2FBF440E}" type="presOf" srcId="{0EFB9C7B-86F4-4280-A168-C4E35B433D37}" destId="{993D75F8-9D7B-427B-BBAA-14D03276A6AD}" srcOrd="0" destOrd="0" presId="urn:microsoft.com/office/officeart/2005/8/layout/vList5"/>
    <dgm:cxn modelId="{3C2E2D5B-4B4B-42E1-B332-6A695E8E62C3}" srcId="{90C24EF4-9BAD-4B72-BFF8-035A399D582D}" destId="{AB54B125-D839-4E13-8976-A0ADC27B2FCB}" srcOrd="2" destOrd="0" parTransId="{46C91ACD-2FC2-4759-B896-AEA26FF2ACE1}" sibTransId="{15C25DE9-EC56-4557-B05C-4E122585AD6C}"/>
    <dgm:cxn modelId="{A7088BBB-3B8B-4769-B77C-927E2E5AE80C}" srcId="{237E42CB-4729-40D6-AE4E-505FA0FB0C8A}" destId="{94944C4F-E9DB-4AD6-BF6E-6E9D30B58323}" srcOrd="2" destOrd="0" parTransId="{8229BB92-C5B2-494E-93D2-B49BA539D955}" sibTransId="{00CB0D18-EBAF-464F-BEA9-89B96C9FE68C}"/>
    <dgm:cxn modelId="{1E67CAC4-AE47-4C8B-AF91-951B957A7B27}" type="presOf" srcId="{2AB88396-D16D-4261-89F5-0D0C7A663470}" destId="{2890E45C-773F-46E3-9C22-3232DA0073AE}" srcOrd="0" destOrd="0" presId="urn:microsoft.com/office/officeart/2005/8/layout/vList5"/>
    <dgm:cxn modelId="{91921FFC-B3C4-4337-90C2-9B6BC83E3FA5}" type="presOf" srcId="{42CFEF37-9AF4-4739-B8EA-BFC026A2D5A1}" destId="{00B4A510-3EB3-4977-8B69-C035E00A2699}" srcOrd="0" destOrd="4" presId="urn:microsoft.com/office/officeart/2005/8/layout/vList5"/>
    <dgm:cxn modelId="{9721F0F0-8A9F-46E9-8159-0E0F9CF2BADD}" type="presOf" srcId="{9281C679-A106-4BD0-AB49-2587BD70C850}" destId="{5C08C3E2-76BD-445E-A27A-E5C3E5118D03}" srcOrd="0" destOrd="0" presId="urn:microsoft.com/office/officeart/2005/8/layout/vList5"/>
    <dgm:cxn modelId="{AD5C65B2-EC81-4CB6-B93D-7DD218E01F99}" type="presOf" srcId="{27C5DE8F-41E7-4F53-AD8E-04B773CF0896}" destId="{00B4A510-3EB3-4977-8B69-C035E00A2699}" srcOrd="0" destOrd="3" presId="urn:microsoft.com/office/officeart/2005/8/layout/vList5"/>
    <dgm:cxn modelId="{34E9CC6D-04A0-462F-88FB-4C57ED856450}" srcId="{9281C679-A106-4BD0-AB49-2587BD70C850}" destId="{5FA8ECDA-989C-4D8B-AD32-8187C193EEC0}" srcOrd="2" destOrd="0" parTransId="{A0D73F61-5A02-48F0-8E52-C5C2CBBB42A5}" sibTransId="{197331B1-010F-4C31-81F9-6C2F380F113B}"/>
    <dgm:cxn modelId="{29B4C30C-CB4F-4C6E-9BBF-EB1DADE3DB84}" type="presOf" srcId="{237E42CB-4729-40D6-AE4E-505FA0FB0C8A}" destId="{E5702FC3-FECA-421C-9E7A-FF5E0EFA5E09}" srcOrd="0" destOrd="0" presId="urn:microsoft.com/office/officeart/2005/8/layout/vList5"/>
    <dgm:cxn modelId="{65D19CF4-8768-49E1-921D-C541BA3FDAE1}" type="presOf" srcId="{28753C54-BE5A-4119-B935-926DFB1F8DE6}" destId="{2890E45C-773F-46E3-9C22-3232DA0073AE}" srcOrd="0" destOrd="1" presId="urn:microsoft.com/office/officeart/2005/8/layout/vList5"/>
    <dgm:cxn modelId="{024D81DA-1566-4A84-AF84-6670E8F7EF82}" type="presOf" srcId="{94944C4F-E9DB-4AD6-BF6E-6E9D30B58323}" destId="{31064FBB-7A0E-4F7D-85A6-4E625189DA2D}" srcOrd="0" destOrd="0" presId="urn:microsoft.com/office/officeart/2005/8/layout/vList5"/>
    <dgm:cxn modelId="{6F6C0A94-686F-4674-8B3B-99815E14B36F}" srcId="{90C24EF4-9BAD-4B72-BFF8-035A399D582D}" destId="{16A8D6E0-43F2-4058-BF88-4D163599D1A7}" srcOrd="1" destOrd="0" parTransId="{5964BE9B-9C27-4EF0-9CCF-5C839F014F7F}" sibTransId="{B45AFF6D-004F-4838-9DD0-49F4835C81B5}"/>
    <dgm:cxn modelId="{EB94ED2B-42C6-4606-9EDD-4BA1A9DEC7E7}" srcId="{94944C4F-E9DB-4AD6-BF6E-6E9D30B58323}" destId="{0EFB9C7B-86F4-4280-A168-C4E35B433D37}" srcOrd="0" destOrd="0" parTransId="{60A4B12A-9E61-4BF3-8651-D57539D8C25D}" sibTransId="{0846FF37-A257-46DD-BD1D-8003052CC4CD}"/>
    <dgm:cxn modelId="{58D6B412-0FA1-45E5-B37D-B7CF13BEF314}" srcId="{237E42CB-4729-40D6-AE4E-505FA0FB0C8A}" destId="{9281C679-A106-4BD0-AB49-2587BD70C850}" srcOrd="1" destOrd="0" parTransId="{A0465973-FBB5-4380-9A26-4DF42E431ADD}" sibTransId="{D5D1088D-FC18-4891-8848-F3DDE1D1357F}"/>
    <dgm:cxn modelId="{D5576B82-BE56-422D-BA01-409B0F9B6A22}" type="presOf" srcId="{16A8D6E0-43F2-4058-BF88-4D163599D1A7}" destId="{00B4A510-3EB3-4977-8B69-C035E00A2699}" srcOrd="0" destOrd="1" presId="urn:microsoft.com/office/officeart/2005/8/layout/vList5"/>
    <dgm:cxn modelId="{E6C2A484-2031-4A1E-A932-BFF94C92E479}" srcId="{90C24EF4-9BAD-4B72-BFF8-035A399D582D}" destId="{27C5DE8F-41E7-4F53-AD8E-04B773CF0896}" srcOrd="3" destOrd="0" parTransId="{B5083514-0A1A-49E8-9A1B-6CBB6992447E}" sibTransId="{2892668D-7EA2-4464-BA2F-42F069B28A18}"/>
    <dgm:cxn modelId="{516AAC67-843F-4E7A-9A73-BC6A7A2FEB39}" type="presOf" srcId="{5FA8ECDA-989C-4D8B-AD32-8187C193EEC0}" destId="{2890E45C-773F-46E3-9C22-3232DA0073AE}" srcOrd="0" destOrd="2" presId="urn:microsoft.com/office/officeart/2005/8/layout/vList5"/>
    <dgm:cxn modelId="{5E7F5880-C624-4901-BC5A-FC628FA1527A}" type="presOf" srcId="{1E3EB193-5EAF-484E-9398-DD4AB7C7A3A5}" destId="{2890E45C-773F-46E3-9C22-3232DA0073AE}" srcOrd="0" destOrd="3" presId="urn:microsoft.com/office/officeart/2005/8/layout/vList5"/>
    <dgm:cxn modelId="{87567288-275D-494D-8210-4198BD0101EF}" srcId="{9281C679-A106-4BD0-AB49-2587BD70C850}" destId="{28753C54-BE5A-4119-B935-926DFB1F8DE6}" srcOrd="1" destOrd="0" parTransId="{9AC1CD5F-489A-44DD-8D11-F3226C30241A}" sibTransId="{C954C8CB-6976-4845-962D-25CC2E683949}"/>
    <dgm:cxn modelId="{6B4E053F-C2C4-4436-90B8-C19C40552025}" type="presOf" srcId="{AB54B125-D839-4E13-8976-A0ADC27B2FCB}" destId="{00B4A510-3EB3-4977-8B69-C035E00A2699}" srcOrd="0" destOrd="2" presId="urn:microsoft.com/office/officeart/2005/8/layout/vList5"/>
    <dgm:cxn modelId="{A23522CB-C5CE-4702-8669-C03DF2B36652}" type="presOf" srcId="{90C24EF4-9BAD-4B72-BFF8-035A399D582D}" destId="{43A8D055-E363-463A-902D-5ED57B62CB81}" srcOrd="0" destOrd="0" presId="urn:microsoft.com/office/officeart/2005/8/layout/vList5"/>
    <dgm:cxn modelId="{EA010BC7-715A-452D-B8E5-5F0581F03582}" srcId="{237E42CB-4729-40D6-AE4E-505FA0FB0C8A}" destId="{90C24EF4-9BAD-4B72-BFF8-035A399D582D}" srcOrd="0" destOrd="0" parTransId="{2B8946B7-8D50-4118-8D8E-DDC1C1756505}" sibTransId="{EDCD6495-8BA0-46AD-9AF7-048302003208}"/>
    <dgm:cxn modelId="{66B10FCB-901D-4F82-86E7-FA47D8135B49}" srcId="{90C24EF4-9BAD-4B72-BFF8-035A399D582D}" destId="{EC702243-CDB7-4BB7-9BC3-4A581794E827}" srcOrd="0" destOrd="0" parTransId="{7DD95DF2-B44A-4DDE-8396-00107506C5E1}" sibTransId="{03083702-72E8-4737-BE60-F559AB47E176}"/>
    <dgm:cxn modelId="{33E3973E-9A41-448C-AA5D-05E24D3FB2CB}" type="presOf" srcId="{EC702243-CDB7-4BB7-9BC3-4A581794E827}" destId="{00B4A510-3EB3-4977-8B69-C035E00A2699}" srcOrd="0" destOrd="0" presId="urn:microsoft.com/office/officeart/2005/8/layout/vList5"/>
    <dgm:cxn modelId="{21DA489C-3261-473A-BE36-10E52E75AF92}" srcId="{90C24EF4-9BAD-4B72-BFF8-035A399D582D}" destId="{42CFEF37-9AF4-4739-B8EA-BFC026A2D5A1}" srcOrd="4" destOrd="0" parTransId="{CB0D8876-BAA4-4BDC-BB2D-EBD95E379DE8}" sibTransId="{7BAA94A6-5A61-41B7-AC08-F82651683ACF}"/>
    <dgm:cxn modelId="{EC38AE5B-12E1-4A5E-B24E-6A3A2B0D750E}" type="presParOf" srcId="{E5702FC3-FECA-421C-9E7A-FF5E0EFA5E09}" destId="{FFFB5571-FA61-47F6-8722-01D06F54677C}" srcOrd="0" destOrd="0" presId="urn:microsoft.com/office/officeart/2005/8/layout/vList5"/>
    <dgm:cxn modelId="{4C5F333E-4C7E-4A89-BB61-D0394512A3FF}" type="presParOf" srcId="{FFFB5571-FA61-47F6-8722-01D06F54677C}" destId="{43A8D055-E363-463A-902D-5ED57B62CB81}" srcOrd="0" destOrd="0" presId="urn:microsoft.com/office/officeart/2005/8/layout/vList5"/>
    <dgm:cxn modelId="{B7847F41-D9D0-4E82-A0DF-90951063FC05}" type="presParOf" srcId="{FFFB5571-FA61-47F6-8722-01D06F54677C}" destId="{00B4A510-3EB3-4977-8B69-C035E00A2699}" srcOrd="1" destOrd="0" presId="urn:microsoft.com/office/officeart/2005/8/layout/vList5"/>
    <dgm:cxn modelId="{2952F06D-8FAB-4764-8A5D-299E16C7D2B2}" type="presParOf" srcId="{E5702FC3-FECA-421C-9E7A-FF5E0EFA5E09}" destId="{CE3FD9C7-0AC4-4898-88CC-0104FA902C9C}" srcOrd="1" destOrd="0" presId="urn:microsoft.com/office/officeart/2005/8/layout/vList5"/>
    <dgm:cxn modelId="{11AF3BB2-3740-4ADE-8B0D-EEF691966D9F}" type="presParOf" srcId="{E5702FC3-FECA-421C-9E7A-FF5E0EFA5E09}" destId="{4A95D50A-9DBF-4C47-8967-C6A496FAF146}" srcOrd="2" destOrd="0" presId="urn:microsoft.com/office/officeart/2005/8/layout/vList5"/>
    <dgm:cxn modelId="{96373DD1-5788-46AD-8014-108EF4C6017D}" type="presParOf" srcId="{4A95D50A-9DBF-4C47-8967-C6A496FAF146}" destId="{5C08C3E2-76BD-445E-A27A-E5C3E5118D03}" srcOrd="0" destOrd="0" presId="urn:microsoft.com/office/officeart/2005/8/layout/vList5"/>
    <dgm:cxn modelId="{EE720BE9-C629-4DE9-9765-414F3827DA8D}" type="presParOf" srcId="{4A95D50A-9DBF-4C47-8967-C6A496FAF146}" destId="{2890E45C-773F-46E3-9C22-3232DA0073AE}" srcOrd="1" destOrd="0" presId="urn:microsoft.com/office/officeart/2005/8/layout/vList5"/>
    <dgm:cxn modelId="{44B09243-5C89-434D-92FF-22C7565521EE}" type="presParOf" srcId="{E5702FC3-FECA-421C-9E7A-FF5E0EFA5E09}" destId="{3AA1EBD2-8541-41CD-8540-EDF42EE8F466}" srcOrd="3" destOrd="0" presId="urn:microsoft.com/office/officeart/2005/8/layout/vList5"/>
    <dgm:cxn modelId="{2365F0A5-09E3-446B-AA6D-928F512498B1}" type="presParOf" srcId="{E5702FC3-FECA-421C-9E7A-FF5E0EFA5E09}" destId="{62E7B36D-68DD-4EC0-996E-773ACC876B77}" srcOrd="4" destOrd="0" presId="urn:microsoft.com/office/officeart/2005/8/layout/vList5"/>
    <dgm:cxn modelId="{D820DF9E-F122-4280-80CA-50A596B3E54C}" type="presParOf" srcId="{62E7B36D-68DD-4EC0-996E-773ACC876B77}" destId="{31064FBB-7A0E-4F7D-85A6-4E625189DA2D}" srcOrd="0" destOrd="0" presId="urn:microsoft.com/office/officeart/2005/8/layout/vList5"/>
    <dgm:cxn modelId="{BCA674B4-138C-40D9-963A-B908CA62E856}" type="presParOf" srcId="{62E7B36D-68DD-4EC0-996E-773ACC876B77}" destId="{993D75F8-9D7B-427B-BBAA-14D03276A6A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677050-12F3-470E-819B-2B61BF77A3E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2DD8A7E-8145-4C86-9ABF-26945B15298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/>
            <a:t>ГАПОУ ТО «Тобольский многопрофильный техникум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3F346A8D-49D8-4C17-90FF-CFE384E57782}" type="parTrans" cxnId="{3C54104C-F3EB-4A0D-9B4B-01F42CBC74C0}">
      <dgm:prSet/>
      <dgm:spPr/>
      <dgm:t>
        <a:bodyPr/>
        <a:lstStyle/>
        <a:p>
          <a:endParaRPr lang="ru-RU" sz="1100"/>
        </a:p>
      </dgm:t>
    </dgm:pt>
    <dgm:pt modelId="{E8586696-8FFD-4BCB-BEEA-03B5A9B49884}" type="sibTrans" cxnId="{3C54104C-F3EB-4A0D-9B4B-01F42CBC74C0}">
      <dgm:prSet/>
      <dgm:spPr/>
      <dgm:t>
        <a:bodyPr/>
        <a:lstStyle/>
        <a:p>
          <a:endParaRPr lang="ru-RU" sz="1100"/>
        </a:p>
      </dgm:t>
    </dgm:pt>
    <dgm:pt modelId="{F86B569E-E2E8-4F47-8356-2AB41A98197E}">
      <dgm:prSet phldrT="[Текст]" custT="1"/>
      <dgm:spPr/>
      <dgm:t>
        <a:bodyPr/>
        <a:lstStyle/>
        <a:p>
          <a:r>
            <a:rPr lang="ru-RU" sz="1100" dirty="0" smtClean="0"/>
            <a:t>Мастер общестроительных работ</a:t>
          </a:r>
          <a:endParaRPr lang="ru-RU" sz="1100" dirty="0"/>
        </a:p>
      </dgm:t>
    </dgm:pt>
    <dgm:pt modelId="{1D054304-29E7-44DE-9EB1-2A5DE672631F}" type="parTrans" cxnId="{1A8EF559-DEE0-4697-B317-57E6BABD0A76}">
      <dgm:prSet/>
      <dgm:spPr/>
      <dgm:t>
        <a:bodyPr/>
        <a:lstStyle/>
        <a:p>
          <a:endParaRPr lang="ru-RU" sz="1100"/>
        </a:p>
      </dgm:t>
    </dgm:pt>
    <dgm:pt modelId="{D48E15B3-69D9-4F66-8CD9-A2F281304141}" type="sibTrans" cxnId="{1A8EF559-DEE0-4697-B317-57E6BABD0A76}">
      <dgm:prSet/>
      <dgm:spPr/>
      <dgm:t>
        <a:bodyPr/>
        <a:lstStyle/>
        <a:p>
          <a:endParaRPr lang="ru-RU" sz="1100"/>
        </a:p>
      </dgm:t>
    </dgm:pt>
    <dgm:pt modelId="{928DEB5C-4594-4FF5-8523-63FCE7F8D075}">
      <dgm:prSet phldrT="[Текст]" custT="1"/>
      <dgm:spPr/>
      <dgm:t>
        <a:bodyPr/>
        <a:lstStyle/>
        <a:p>
          <a:r>
            <a:rPr lang="ru-RU" sz="1100" dirty="0" smtClean="0"/>
            <a:t>ГАПОУ ТО «Тюменский лесотехнический техникум»</a:t>
          </a:r>
          <a:endParaRPr lang="ru-RU" sz="1100" dirty="0"/>
        </a:p>
      </dgm:t>
    </dgm:pt>
    <dgm:pt modelId="{BE3E8381-236C-4460-BF62-F598743414B9}" type="parTrans" cxnId="{AAC7E25D-26DC-4ADA-ACA1-D66C0ABCE2C4}">
      <dgm:prSet/>
      <dgm:spPr/>
      <dgm:t>
        <a:bodyPr/>
        <a:lstStyle/>
        <a:p>
          <a:endParaRPr lang="ru-RU" sz="1100"/>
        </a:p>
      </dgm:t>
    </dgm:pt>
    <dgm:pt modelId="{8218F3EF-3D2E-41A1-84D6-A9F9F8C33381}" type="sibTrans" cxnId="{AAC7E25D-26DC-4ADA-ACA1-D66C0ABCE2C4}">
      <dgm:prSet/>
      <dgm:spPr/>
      <dgm:t>
        <a:bodyPr/>
        <a:lstStyle/>
        <a:p>
          <a:endParaRPr lang="ru-RU" sz="1100"/>
        </a:p>
      </dgm:t>
    </dgm:pt>
    <dgm:pt modelId="{D1973D06-DF0D-47B2-8DE9-8ED239DA9799}">
      <dgm:prSet phldrT="[Текст]" custT="1"/>
      <dgm:spPr/>
      <dgm:t>
        <a:bodyPr/>
        <a:lstStyle/>
        <a:p>
          <a:r>
            <a:rPr lang="ru-RU" sz="1100" dirty="0" smtClean="0"/>
            <a:t>Техническая эксплуатация и обслуживание электрического и электромеханического оборудования</a:t>
          </a:r>
          <a:endParaRPr lang="ru-RU" sz="1100" dirty="0"/>
        </a:p>
      </dgm:t>
    </dgm:pt>
    <dgm:pt modelId="{E97A5539-4B3E-4901-B58E-A4CF97D31579}" type="parTrans" cxnId="{FF26784E-603B-44F8-A958-3C96FFB80C34}">
      <dgm:prSet/>
      <dgm:spPr/>
      <dgm:t>
        <a:bodyPr/>
        <a:lstStyle/>
        <a:p>
          <a:endParaRPr lang="ru-RU" sz="1100"/>
        </a:p>
      </dgm:t>
    </dgm:pt>
    <dgm:pt modelId="{84621FFF-E0A4-4600-B1CE-D94801467AA9}" type="sibTrans" cxnId="{FF26784E-603B-44F8-A958-3C96FFB80C34}">
      <dgm:prSet/>
      <dgm:spPr/>
      <dgm:t>
        <a:bodyPr/>
        <a:lstStyle/>
        <a:p>
          <a:endParaRPr lang="ru-RU" sz="1100"/>
        </a:p>
      </dgm:t>
    </dgm:pt>
    <dgm:pt modelId="{407C6E33-E21C-45AE-A207-178EE2B02F4B}">
      <dgm:prSet phldrT="[Текст]" custT="1"/>
      <dgm:spPr/>
      <dgm:t>
        <a:bodyPr/>
        <a:lstStyle/>
        <a:p>
          <a:r>
            <a:rPr lang="ru-RU" sz="1100" dirty="0" smtClean="0"/>
            <a:t>Технология деревообработки</a:t>
          </a:r>
          <a:endParaRPr lang="ru-RU" sz="1100" dirty="0"/>
        </a:p>
      </dgm:t>
    </dgm:pt>
    <dgm:pt modelId="{4D546FF4-428A-42D5-8EEB-50D59664C83D}" type="parTrans" cxnId="{00F173CB-EB15-4B09-968D-E0C5586B3C09}">
      <dgm:prSet/>
      <dgm:spPr/>
      <dgm:t>
        <a:bodyPr/>
        <a:lstStyle/>
        <a:p>
          <a:endParaRPr lang="ru-RU" sz="1100"/>
        </a:p>
      </dgm:t>
    </dgm:pt>
    <dgm:pt modelId="{610DB1E3-9DA5-495A-80CF-8A3DBDB1CBC9}" type="sibTrans" cxnId="{00F173CB-EB15-4B09-968D-E0C5586B3C09}">
      <dgm:prSet/>
      <dgm:spPr/>
      <dgm:t>
        <a:bodyPr/>
        <a:lstStyle/>
        <a:p>
          <a:endParaRPr lang="ru-RU" sz="1100"/>
        </a:p>
      </dgm:t>
    </dgm:pt>
    <dgm:pt modelId="{9C8B9A3C-4ECD-4863-90A6-9AB3F0B4F3CF}">
      <dgm:prSet phldrT="[Текст]" custT="1"/>
      <dgm:spPr/>
      <dgm:t>
        <a:bodyPr/>
        <a:lstStyle/>
        <a:p>
          <a:r>
            <a:rPr lang="ru-RU" sz="1100" dirty="0" smtClean="0"/>
            <a:t>ГАПОУ ТО «Тюменский колледж водного транспорта»</a:t>
          </a:r>
          <a:endParaRPr lang="ru-RU" sz="1100" dirty="0"/>
        </a:p>
      </dgm:t>
    </dgm:pt>
    <dgm:pt modelId="{AE67F21F-B157-46BF-9E7A-A0A745B64375}" type="parTrans" cxnId="{7F159D73-A0E3-4976-ABC8-4B603DA6252A}">
      <dgm:prSet/>
      <dgm:spPr/>
      <dgm:t>
        <a:bodyPr/>
        <a:lstStyle/>
        <a:p>
          <a:endParaRPr lang="ru-RU" sz="1100"/>
        </a:p>
      </dgm:t>
    </dgm:pt>
    <dgm:pt modelId="{E05D64B2-E5FD-4DA8-BBAF-E0E8E382B8E0}" type="sibTrans" cxnId="{7F159D73-A0E3-4976-ABC8-4B603DA6252A}">
      <dgm:prSet/>
      <dgm:spPr/>
      <dgm:t>
        <a:bodyPr/>
        <a:lstStyle/>
        <a:p>
          <a:endParaRPr lang="ru-RU" sz="1100"/>
        </a:p>
      </dgm:t>
    </dgm:pt>
    <dgm:pt modelId="{49099644-453E-48C1-A16C-03692A9673F1}">
      <dgm:prSet phldrT="[Текст]" custT="1"/>
      <dgm:spPr/>
      <dgm:t>
        <a:bodyPr/>
        <a:lstStyle/>
        <a:p>
          <a:r>
            <a:rPr lang="ru-RU" sz="1100" dirty="0" smtClean="0"/>
            <a:t>Технология продукции общественного питания</a:t>
          </a:r>
          <a:endParaRPr lang="ru-RU" sz="1100" dirty="0"/>
        </a:p>
      </dgm:t>
    </dgm:pt>
    <dgm:pt modelId="{46102D73-85A2-4C93-9A8C-FCCE1F2F7381}" type="parTrans" cxnId="{903C2B15-9E2E-49DC-95E6-80595B6F104D}">
      <dgm:prSet/>
      <dgm:spPr/>
      <dgm:t>
        <a:bodyPr/>
        <a:lstStyle/>
        <a:p>
          <a:endParaRPr lang="ru-RU" sz="1100"/>
        </a:p>
      </dgm:t>
    </dgm:pt>
    <dgm:pt modelId="{17DC9A73-E17A-48A0-A221-19E2F75C73CF}" type="sibTrans" cxnId="{903C2B15-9E2E-49DC-95E6-80595B6F104D}">
      <dgm:prSet/>
      <dgm:spPr/>
      <dgm:t>
        <a:bodyPr/>
        <a:lstStyle/>
        <a:p>
          <a:endParaRPr lang="ru-RU" sz="1100"/>
        </a:p>
      </dgm:t>
    </dgm:pt>
    <dgm:pt modelId="{CAB6158D-57F9-470D-ABD4-79240A942C7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1100" dirty="0" smtClean="0">
              <a:solidFill>
                <a:schemeClr val="tx1"/>
              </a:solidFill>
            </a:rPr>
            <a:t>Механизация сельского хозяйства</a:t>
          </a:r>
          <a:endParaRPr lang="ru-RU" sz="1100" dirty="0">
            <a:solidFill>
              <a:schemeClr val="tx1"/>
            </a:solidFill>
          </a:endParaRPr>
        </a:p>
      </dgm:t>
    </dgm:pt>
    <dgm:pt modelId="{99D17EA7-0E64-4B33-8441-250EA7C4B72B}" type="parTrans" cxnId="{44DD0ACA-EDBB-4426-8691-576EF452F140}">
      <dgm:prSet/>
      <dgm:spPr/>
      <dgm:t>
        <a:bodyPr/>
        <a:lstStyle/>
        <a:p>
          <a:endParaRPr lang="ru-RU" sz="1100"/>
        </a:p>
      </dgm:t>
    </dgm:pt>
    <dgm:pt modelId="{1DB6BDBE-B16D-476F-9719-90F3E9F064C1}" type="sibTrans" cxnId="{44DD0ACA-EDBB-4426-8691-576EF452F140}">
      <dgm:prSet/>
      <dgm:spPr/>
      <dgm:t>
        <a:bodyPr/>
        <a:lstStyle/>
        <a:p>
          <a:endParaRPr lang="ru-RU" sz="1100"/>
        </a:p>
      </dgm:t>
    </dgm:pt>
    <dgm:pt modelId="{D2FF14EA-1121-4747-B61A-DA884666F73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>
              <a:solidFill>
                <a:schemeClr val="tx1"/>
              </a:solidFill>
            </a:rPr>
            <a:t>Автоматизация технологических процессов</a:t>
          </a:r>
        </a:p>
        <a:p>
          <a:pPr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>
            <a:solidFill>
              <a:schemeClr val="tx1"/>
            </a:solidFill>
          </a:endParaRPr>
        </a:p>
      </dgm:t>
    </dgm:pt>
    <dgm:pt modelId="{412A45F1-E699-4B67-A2F5-DE96C8494892}" type="parTrans" cxnId="{6ADFD076-13F6-4718-8CA3-82D56CA30F66}">
      <dgm:prSet/>
      <dgm:spPr/>
      <dgm:t>
        <a:bodyPr/>
        <a:lstStyle/>
        <a:p>
          <a:endParaRPr lang="ru-RU" sz="1100"/>
        </a:p>
      </dgm:t>
    </dgm:pt>
    <dgm:pt modelId="{CCCA2F29-F6BB-46D7-AF0C-792A02C04C76}" type="sibTrans" cxnId="{6ADFD076-13F6-4718-8CA3-82D56CA30F66}">
      <dgm:prSet/>
      <dgm:spPr/>
      <dgm:t>
        <a:bodyPr/>
        <a:lstStyle/>
        <a:p>
          <a:endParaRPr lang="ru-RU" sz="1100"/>
        </a:p>
      </dgm:t>
    </dgm:pt>
    <dgm:pt modelId="{1B684607-E6F8-4E87-AA1A-77CA3BA78DB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dirty="0" smtClean="0">
              <a:solidFill>
                <a:schemeClr val="tx1"/>
              </a:solidFill>
            </a:rPr>
            <a:t>Эксплуатация судового электрооборудования и средств автоматики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/>
        </a:p>
      </dgm:t>
    </dgm:pt>
    <dgm:pt modelId="{7CBA3337-8CAD-4879-B7C1-055543E2D6CA}" type="parTrans" cxnId="{5C77EF26-75B5-498C-AE51-8BB459130A04}">
      <dgm:prSet/>
      <dgm:spPr/>
      <dgm:t>
        <a:bodyPr/>
        <a:lstStyle/>
        <a:p>
          <a:endParaRPr lang="ru-RU" sz="1100"/>
        </a:p>
      </dgm:t>
    </dgm:pt>
    <dgm:pt modelId="{EB61DC37-3DFC-43D6-91C2-D0B3F4097856}" type="sibTrans" cxnId="{5C77EF26-75B5-498C-AE51-8BB459130A04}">
      <dgm:prSet/>
      <dgm:spPr/>
      <dgm:t>
        <a:bodyPr/>
        <a:lstStyle/>
        <a:p>
          <a:endParaRPr lang="ru-RU" sz="1100"/>
        </a:p>
      </dgm:t>
    </dgm:pt>
    <dgm:pt modelId="{04F329C3-6BA4-41C9-AF2E-39FA29744643}">
      <dgm:prSet custT="1"/>
      <dgm:spPr/>
      <dgm:t>
        <a:bodyPr/>
        <a:lstStyle/>
        <a:p>
          <a:r>
            <a:rPr lang="ru-RU" sz="1100" dirty="0" smtClean="0"/>
            <a:t>ГАПОУ ТО «</a:t>
          </a:r>
          <a:r>
            <a:rPr lang="ru-RU" sz="1100" dirty="0" err="1" smtClean="0"/>
            <a:t>Агротехнологический</a:t>
          </a:r>
          <a:r>
            <a:rPr lang="ru-RU" sz="1100" dirty="0" smtClean="0"/>
            <a:t> колледж»</a:t>
          </a:r>
          <a:endParaRPr lang="ru-RU" sz="1100" dirty="0"/>
        </a:p>
      </dgm:t>
    </dgm:pt>
    <dgm:pt modelId="{69D7E765-9F32-4D3F-A182-AFD0BE4C16A0}" type="parTrans" cxnId="{959E7DDF-7D35-470E-BB33-2F8A5E6F25FF}">
      <dgm:prSet/>
      <dgm:spPr/>
      <dgm:t>
        <a:bodyPr/>
        <a:lstStyle/>
        <a:p>
          <a:endParaRPr lang="ru-RU" sz="1100"/>
        </a:p>
      </dgm:t>
    </dgm:pt>
    <dgm:pt modelId="{FD5BC17F-525F-4E89-A93B-0FE99E367167}" type="sibTrans" cxnId="{959E7DDF-7D35-470E-BB33-2F8A5E6F25FF}">
      <dgm:prSet/>
      <dgm:spPr/>
      <dgm:t>
        <a:bodyPr/>
        <a:lstStyle/>
        <a:p>
          <a:endParaRPr lang="ru-RU" sz="1100"/>
        </a:p>
      </dgm:t>
    </dgm:pt>
    <dgm:pt modelId="{B8CA92F4-D0FD-463D-B31E-9C4F2C6D2351}">
      <dgm:prSet custT="1"/>
      <dgm:spPr/>
      <dgm:t>
        <a:bodyPr/>
        <a:lstStyle/>
        <a:p>
          <a:r>
            <a:rPr lang="ru-RU" sz="1100" dirty="0" smtClean="0"/>
            <a:t>ГАПОУ ТО «Тюменский техникум строительной индустрии и городского хозяйства»</a:t>
          </a:r>
          <a:endParaRPr lang="ru-RU" sz="1100" dirty="0"/>
        </a:p>
      </dgm:t>
    </dgm:pt>
    <dgm:pt modelId="{D5EDF877-5AB1-443D-BE30-DB628159CDF3}" type="parTrans" cxnId="{8D3527E9-2205-45FB-8E9F-CD4F63563258}">
      <dgm:prSet/>
      <dgm:spPr/>
      <dgm:t>
        <a:bodyPr/>
        <a:lstStyle/>
        <a:p>
          <a:endParaRPr lang="ru-RU" sz="1100"/>
        </a:p>
      </dgm:t>
    </dgm:pt>
    <dgm:pt modelId="{5DB05382-7976-4F31-9102-13EE2B59DC17}" type="sibTrans" cxnId="{8D3527E9-2205-45FB-8E9F-CD4F63563258}">
      <dgm:prSet/>
      <dgm:spPr/>
      <dgm:t>
        <a:bodyPr/>
        <a:lstStyle/>
        <a:p>
          <a:endParaRPr lang="ru-RU" sz="1100"/>
        </a:p>
      </dgm:t>
    </dgm:pt>
    <dgm:pt modelId="{33093CA8-01AD-4D25-8244-D707BA91D4F2}">
      <dgm:prSet phldrT="[Текст]" custT="1"/>
      <dgm:spPr/>
      <dgm:t>
        <a:bodyPr/>
        <a:lstStyle/>
        <a:p>
          <a:r>
            <a:rPr lang="ru-RU" sz="1100" dirty="0" smtClean="0"/>
            <a:t>Сварочное производство</a:t>
          </a:r>
          <a:endParaRPr lang="ru-RU" sz="1100" dirty="0"/>
        </a:p>
      </dgm:t>
    </dgm:pt>
    <dgm:pt modelId="{C001988C-A396-44DE-846F-BDFEFEE70FED}" type="parTrans" cxnId="{1846B2CE-BC37-4C48-8ED3-E32B7EFB7A60}">
      <dgm:prSet/>
      <dgm:spPr/>
      <dgm:t>
        <a:bodyPr/>
        <a:lstStyle/>
        <a:p>
          <a:endParaRPr lang="ru-RU" sz="1100"/>
        </a:p>
      </dgm:t>
    </dgm:pt>
    <dgm:pt modelId="{00849805-8B11-4EE9-8F88-B210C998E356}" type="sibTrans" cxnId="{1846B2CE-BC37-4C48-8ED3-E32B7EFB7A60}">
      <dgm:prSet/>
      <dgm:spPr/>
      <dgm:t>
        <a:bodyPr/>
        <a:lstStyle/>
        <a:p>
          <a:endParaRPr lang="ru-RU" sz="1100"/>
        </a:p>
      </dgm:t>
    </dgm:pt>
    <dgm:pt modelId="{68B0CD6E-9642-4818-97FB-44DA5DB41EDC}">
      <dgm:prSet custT="1"/>
      <dgm:spPr/>
      <dgm:t>
        <a:bodyPr/>
        <a:lstStyle/>
        <a:p>
          <a:r>
            <a:rPr lang="ru-RU" sz="1100" dirty="0" smtClean="0"/>
            <a:t>ГАПОУ ТО «Тюменский техникум индустрии питания, коммерции и сервиса»</a:t>
          </a:r>
          <a:endParaRPr lang="ru-RU" sz="1100" dirty="0"/>
        </a:p>
      </dgm:t>
    </dgm:pt>
    <dgm:pt modelId="{0D426EDE-DDBA-4255-AF7D-A88594B6214D}" type="parTrans" cxnId="{A003575D-BEF8-4C16-B269-6FF29FEA2E4A}">
      <dgm:prSet/>
      <dgm:spPr/>
      <dgm:t>
        <a:bodyPr/>
        <a:lstStyle/>
        <a:p>
          <a:endParaRPr lang="ru-RU" sz="1100"/>
        </a:p>
      </dgm:t>
    </dgm:pt>
    <dgm:pt modelId="{4FDD8B4F-8269-435F-A0D1-8AA14B46A81D}" type="sibTrans" cxnId="{A003575D-BEF8-4C16-B269-6FF29FEA2E4A}">
      <dgm:prSet/>
      <dgm:spPr/>
      <dgm:t>
        <a:bodyPr/>
        <a:lstStyle/>
        <a:p>
          <a:endParaRPr lang="ru-RU" sz="1100"/>
        </a:p>
      </dgm:t>
    </dgm:pt>
    <dgm:pt modelId="{14942974-E441-4893-B38A-6067C2604E0D}">
      <dgm:prSet phldrT="[Текст]" custT="1"/>
      <dgm:spPr/>
      <dgm:t>
        <a:bodyPr/>
        <a:lstStyle/>
        <a:p>
          <a:r>
            <a:rPr lang="ru-RU" sz="1100" dirty="0" smtClean="0"/>
            <a:t>Гостиничный сервис</a:t>
          </a:r>
          <a:endParaRPr lang="ru-RU" sz="1100" dirty="0"/>
        </a:p>
      </dgm:t>
    </dgm:pt>
    <dgm:pt modelId="{70FAD2D0-C440-44E5-AE6B-8394D9862907}" type="parTrans" cxnId="{33C878FD-168E-45C3-A7A8-85807CE21C99}">
      <dgm:prSet/>
      <dgm:spPr/>
      <dgm:t>
        <a:bodyPr/>
        <a:lstStyle/>
        <a:p>
          <a:endParaRPr lang="ru-RU" sz="1100"/>
        </a:p>
      </dgm:t>
    </dgm:pt>
    <dgm:pt modelId="{B0EE624B-D965-4323-8AD8-4FE01B4EBA96}" type="sibTrans" cxnId="{33C878FD-168E-45C3-A7A8-85807CE21C99}">
      <dgm:prSet/>
      <dgm:spPr/>
      <dgm:t>
        <a:bodyPr/>
        <a:lstStyle/>
        <a:p>
          <a:endParaRPr lang="ru-RU" sz="1100"/>
        </a:p>
      </dgm:t>
    </dgm:pt>
    <dgm:pt modelId="{C2FE2CD1-9B03-487C-9CD2-8E694285747D}">
      <dgm:prSet custT="1"/>
      <dgm:spPr/>
      <dgm:t>
        <a:bodyPr/>
        <a:lstStyle/>
        <a:p>
          <a:r>
            <a:rPr lang="ru-RU" sz="1100" dirty="0" smtClean="0"/>
            <a:t>ГАПОУ ТО «Тюменский колледж транспортных технологий»</a:t>
          </a:r>
          <a:endParaRPr lang="ru-RU" sz="1100" dirty="0"/>
        </a:p>
      </dgm:t>
    </dgm:pt>
    <dgm:pt modelId="{F7E30E93-B20B-4495-B2A6-A79AEA3A320E}" type="parTrans" cxnId="{C4B901C6-358E-47B1-9523-C01420739B19}">
      <dgm:prSet/>
      <dgm:spPr/>
      <dgm:t>
        <a:bodyPr/>
        <a:lstStyle/>
        <a:p>
          <a:endParaRPr lang="ru-RU" sz="1100"/>
        </a:p>
      </dgm:t>
    </dgm:pt>
    <dgm:pt modelId="{589A46C7-CDB7-453B-8273-0174BF16B1BA}" type="sibTrans" cxnId="{C4B901C6-358E-47B1-9523-C01420739B19}">
      <dgm:prSet/>
      <dgm:spPr/>
      <dgm:t>
        <a:bodyPr/>
        <a:lstStyle/>
        <a:p>
          <a:endParaRPr lang="ru-RU" sz="1100"/>
        </a:p>
      </dgm:t>
    </dgm:pt>
    <dgm:pt modelId="{64581484-A4DB-4EAC-914F-7B8DA795F31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1100" dirty="0" smtClean="0">
              <a:solidFill>
                <a:schemeClr val="tx1"/>
              </a:solidFill>
            </a:rPr>
            <a:t>Автомеханик</a:t>
          </a:r>
          <a:endParaRPr lang="ru-RU" sz="1100" dirty="0">
            <a:solidFill>
              <a:schemeClr val="tx1"/>
            </a:solidFill>
          </a:endParaRPr>
        </a:p>
      </dgm:t>
    </dgm:pt>
    <dgm:pt modelId="{41353398-8641-47E3-B2A4-168B14ABC2A3}" type="parTrans" cxnId="{EECFF8C6-9C32-4E0A-8852-FC90ED0A00C0}">
      <dgm:prSet/>
      <dgm:spPr/>
      <dgm:t>
        <a:bodyPr/>
        <a:lstStyle/>
        <a:p>
          <a:endParaRPr lang="ru-RU" sz="1100"/>
        </a:p>
      </dgm:t>
    </dgm:pt>
    <dgm:pt modelId="{EBA767BD-DC81-43B5-897D-E3ACFCC88FBF}" type="sibTrans" cxnId="{EECFF8C6-9C32-4E0A-8852-FC90ED0A00C0}">
      <dgm:prSet/>
      <dgm:spPr/>
      <dgm:t>
        <a:bodyPr/>
        <a:lstStyle/>
        <a:p>
          <a:endParaRPr lang="ru-RU" sz="1100"/>
        </a:p>
      </dgm:t>
    </dgm:pt>
    <dgm:pt modelId="{75D57EBD-20D8-4CC3-9E59-B178AB9DC0D9}" type="pres">
      <dgm:prSet presAssocID="{A9677050-12F3-470E-819B-2B61BF77A3E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A8DE8E-3718-45BE-94EF-6CD5166083DC}" type="pres">
      <dgm:prSet presAssocID="{D2FF14EA-1121-4747-B61A-DA884666F730}" presName="linNode" presStyleCnt="0"/>
      <dgm:spPr/>
    </dgm:pt>
    <dgm:pt modelId="{3D6D988C-45A0-4799-861E-3AE5683D200C}" type="pres">
      <dgm:prSet presAssocID="{D2FF14EA-1121-4747-B61A-DA884666F730}" presName="parentText" presStyleLbl="node1" presStyleIdx="0" presStyleCnt="11" custScaleX="172987" custScaleY="341669" custLinFactX="4828" custLinFactY="400000" custLinFactNeighborX="100000" custLinFactNeighborY="4996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3317D-265E-46E4-AEAD-E4BE6FC237C7}" type="pres">
      <dgm:prSet presAssocID="{CCCA2F29-F6BB-46D7-AF0C-792A02C04C76}" presName="sp" presStyleCnt="0"/>
      <dgm:spPr/>
    </dgm:pt>
    <dgm:pt modelId="{3081939B-0C1C-403D-BBD3-2CB7CE2A383E}" type="pres">
      <dgm:prSet presAssocID="{B8CA92F4-D0FD-463D-B31E-9C4F2C6D2351}" presName="linNode" presStyleCnt="0"/>
      <dgm:spPr/>
    </dgm:pt>
    <dgm:pt modelId="{3DED0DCC-B46D-4B9C-B5E1-4A26668A2723}" type="pres">
      <dgm:prSet presAssocID="{B8CA92F4-D0FD-463D-B31E-9C4F2C6D2351}" presName="parentText" presStyleLbl="node1" presStyleIdx="1" presStyleCnt="11" custScaleY="579583" custLinFactY="-46678" custLinFactNeighborX="214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36240-EE0F-4AEA-AE27-6CFEA240B9F6}" type="pres">
      <dgm:prSet presAssocID="{5DB05382-7976-4F31-9102-13EE2B59DC17}" presName="sp" presStyleCnt="0"/>
      <dgm:spPr/>
    </dgm:pt>
    <dgm:pt modelId="{BDDEE082-23D0-418B-AE59-C91B42715574}" type="pres">
      <dgm:prSet presAssocID="{62DD8A7E-8145-4C86-9ABF-26945B15298E}" presName="linNode" presStyleCnt="0"/>
      <dgm:spPr/>
    </dgm:pt>
    <dgm:pt modelId="{CFD51526-4F45-40D5-B924-4B5CF80E1FEA}" type="pres">
      <dgm:prSet presAssocID="{62DD8A7E-8145-4C86-9ABF-26945B15298E}" presName="parentText" presStyleLbl="node1" presStyleIdx="2" presStyleCnt="11" custScaleY="327866" custLinFactNeighborX="197" custLinFactNeighborY="-642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ED5EC-D504-42A2-A212-FE154192DDC7}" type="pres">
      <dgm:prSet presAssocID="{62DD8A7E-8145-4C86-9ABF-26945B15298E}" presName="descendantText" presStyleLbl="alignAccFollowNode1" presStyleIdx="0" presStyleCnt="3" custScaleY="445909" custLinFactY="-400000" custLinFactNeighborX="2395" custLinFactNeighborY="-462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11462-1503-4B9B-A621-4D48F8FC85AE}" type="pres">
      <dgm:prSet presAssocID="{E8586696-8FFD-4BCB-BEEA-03B5A9B49884}" presName="sp" presStyleCnt="0"/>
      <dgm:spPr/>
    </dgm:pt>
    <dgm:pt modelId="{34568BB8-3D2B-4507-A0A3-99465431106B}" type="pres">
      <dgm:prSet presAssocID="{1B684607-E6F8-4E87-AA1A-77CA3BA78DB0}" presName="linNode" presStyleCnt="0"/>
      <dgm:spPr/>
    </dgm:pt>
    <dgm:pt modelId="{B28B054E-0D55-416A-ADC2-C4856152B6CE}" type="pres">
      <dgm:prSet presAssocID="{1B684607-E6F8-4E87-AA1A-77CA3BA78DB0}" presName="parentText" presStyleLbl="node1" presStyleIdx="3" presStyleCnt="11" custScaleX="172723" custScaleY="174471" custLinFactX="2395" custLinFactY="700000" custLinFactNeighborX="100000" custLinFactNeighborY="7534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765B4-03D0-49CA-B020-255546D42858}" type="pres">
      <dgm:prSet presAssocID="{EB61DC37-3DFC-43D6-91C2-D0B3F4097856}" presName="sp" presStyleCnt="0"/>
      <dgm:spPr/>
    </dgm:pt>
    <dgm:pt modelId="{F641B17D-02A5-4C43-9DFA-27377BAF7777}" type="pres">
      <dgm:prSet presAssocID="{68B0CD6E-9642-4818-97FB-44DA5DB41EDC}" presName="linNode" presStyleCnt="0"/>
      <dgm:spPr/>
    </dgm:pt>
    <dgm:pt modelId="{544EC4E5-6190-4627-BA4F-9542C8AA1422}" type="pres">
      <dgm:prSet presAssocID="{68B0CD6E-9642-4818-97FB-44DA5DB41EDC}" presName="parentText" presStyleLbl="node1" presStyleIdx="4" presStyleCnt="11" custScaleY="523440" custLinFactY="-100000" custLinFactNeighborX="2647" custLinFactNeighborY="-1017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9D980-9528-4B4C-B228-0B31DF860EE3}" type="pres">
      <dgm:prSet presAssocID="{4FDD8B4F-8269-435F-A0D1-8AA14B46A81D}" presName="sp" presStyleCnt="0"/>
      <dgm:spPr/>
    </dgm:pt>
    <dgm:pt modelId="{E0AA65FA-5C3B-4BD4-8279-141A7C79A4B3}" type="pres">
      <dgm:prSet presAssocID="{928DEB5C-4594-4FF5-8523-63FCE7F8D075}" presName="linNode" presStyleCnt="0"/>
      <dgm:spPr/>
    </dgm:pt>
    <dgm:pt modelId="{A7AF1F12-4BDE-4DA1-93DF-B3A104ACF45D}" type="pres">
      <dgm:prSet presAssocID="{928DEB5C-4594-4FF5-8523-63FCE7F8D075}" presName="parentText" presStyleLbl="node1" presStyleIdx="5" presStyleCnt="11" custScaleY="346243" custLinFactY="-2424" custLinFactNeighborX="19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D9636-BCB0-437E-A794-2B0FCA690DBA}" type="pres">
      <dgm:prSet presAssocID="{928DEB5C-4594-4FF5-8523-63FCE7F8D075}" presName="descendantText" presStyleLbl="alignAccFollowNode1" presStyleIdx="1" presStyleCnt="3" custScaleY="754535" custLinFactY="-41695" custLinFactNeighborX="-3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61F240-1621-45B9-9644-03786F13123C}" type="pres">
      <dgm:prSet presAssocID="{8218F3EF-3D2E-41A1-84D6-A9F9F8C33381}" presName="sp" presStyleCnt="0"/>
      <dgm:spPr/>
    </dgm:pt>
    <dgm:pt modelId="{0165148B-426D-4A49-AF38-6664067A2541}" type="pres">
      <dgm:prSet presAssocID="{9C8B9A3C-4ECD-4863-90A6-9AB3F0B4F3CF}" presName="linNode" presStyleCnt="0"/>
      <dgm:spPr/>
    </dgm:pt>
    <dgm:pt modelId="{A75C8469-01CF-4F9A-B812-536B7416347D}" type="pres">
      <dgm:prSet presAssocID="{9C8B9A3C-4ECD-4863-90A6-9AB3F0B4F3CF}" presName="parentText" presStyleLbl="node1" presStyleIdx="6" presStyleCnt="11" custScaleY="334187" custLinFactNeighborX="120" custLinFactNeighborY="-601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DCFD4-726D-46A6-B8E2-D5A1138E0C4E}" type="pres">
      <dgm:prSet presAssocID="{9C8B9A3C-4ECD-4863-90A6-9AB3F0B4F3CF}" presName="descendantText" presStyleLbl="alignAccFollowNode1" presStyleIdx="2" presStyleCnt="3" custScaleX="96870" custScaleY="400895" custLinFactY="-800000" custLinFactNeighborX="4828" custLinFactNeighborY="-814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60AC41-8124-4116-8CC9-0C453E87F7C3}" type="pres">
      <dgm:prSet presAssocID="{E05D64B2-E5FD-4DA8-BBAF-E0E8E382B8E0}" presName="sp" presStyleCnt="0"/>
      <dgm:spPr/>
    </dgm:pt>
    <dgm:pt modelId="{FA13F810-4C64-40EE-8024-27673CEC1AB0}" type="pres">
      <dgm:prSet presAssocID="{C2FE2CD1-9B03-487C-9CD2-8E694285747D}" presName="linNode" presStyleCnt="0"/>
      <dgm:spPr/>
    </dgm:pt>
    <dgm:pt modelId="{6B249B3E-EBBF-4094-A586-C044211CD279}" type="pres">
      <dgm:prSet presAssocID="{C2FE2CD1-9B03-487C-9CD2-8E694285747D}" presName="parentText" presStyleLbl="node1" presStyleIdx="7" presStyleCnt="11" custScaleY="387282" custLinFactNeighborX="214" custLinFactNeighborY="216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784AA-4447-4683-B58B-6712DB6A0FD3}" type="pres">
      <dgm:prSet presAssocID="{589A46C7-CDB7-453B-8273-0174BF16B1BA}" presName="sp" presStyleCnt="0"/>
      <dgm:spPr/>
    </dgm:pt>
    <dgm:pt modelId="{CF4F9175-68AF-40E3-95D2-67D3D3A0C441}" type="pres">
      <dgm:prSet presAssocID="{04F329C3-6BA4-41C9-AF2E-39FA29744643}" presName="linNode" presStyleCnt="0"/>
      <dgm:spPr/>
    </dgm:pt>
    <dgm:pt modelId="{B182E13E-E319-47F4-84F8-71E0BAAEBDE5}" type="pres">
      <dgm:prSet presAssocID="{04F329C3-6BA4-41C9-AF2E-39FA29744643}" presName="parentText" presStyleLbl="node1" presStyleIdx="8" presStyleCnt="11" custScaleY="315642" custLinFactY="52107" custLinFactNeighborX="214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8D9CF-F6B4-49A8-9E7C-5316C78138A2}" type="pres">
      <dgm:prSet presAssocID="{FD5BC17F-525F-4E89-A93B-0FE99E367167}" presName="sp" presStyleCnt="0"/>
      <dgm:spPr/>
    </dgm:pt>
    <dgm:pt modelId="{58645AEA-1E35-49A9-859E-149A425B8853}" type="pres">
      <dgm:prSet presAssocID="{CAB6158D-57F9-470D-ABD4-79240A942C7B}" presName="linNode" presStyleCnt="0"/>
      <dgm:spPr/>
    </dgm:pt>
    <dgm:pt modelId="{742CA0F2-376A-4246-B50D-8E2BE08406D7}" type="pres">
      <dgm:prSet presAssocID="{CAB6158D-57F9-470D-ABD4-79240A942C7B}" presName="parentText" presStyleLbl="node1" presStyleIdx="9" presStyleCnt="11" custScaleX="171830" custScaleY="173073" custLinFactX="4828" custLinFactY="-38634" custLinFactNeighborX="10000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B03DDE-AE5E-45C8-91A2-A85E97657E04}" type="pres">
      <dgm:prSet presAssocID="{1DB6BDBE-B16D-476F-9719-90F3E9F064C1}" presName="sp" presStyleCnt="0"/>
      <dgm:spPr/>
    </dgm:pt>
    <dgm:pt modelId="{D0A13A91-6732-4468-AA47-19D8DDC12109}" type="pres">
      <dgm:prSet presAssocID="{64581484-A4DB-4EAC-914F-7B8DA795F310}" presName="linNode" presStyleCnt="0"/>
      <dgm:spPr/>
    </dgm:pt>
    <dgm:pt modelId="{DF95B61C-DBCD-4B75-B80D-33A90E199099}" type="pres">
      <dgm:prSet presAssocID="{64581484-A4DB-4EAC-914F-7B8DA795F310}" presName="parentText" presStyleLbl="node1" presStyleIdx="10" presStyleCnt="11" custScaleX="176696" custScaleY="173073" custLinFactX="2395" custLinFactY="-346540" custLinFactNeighborX="100000" custLinFactNeighborY="-4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63E1D1-4849-4319-99F2-907688D21112}" type="presOf" srcId="{A9677050-12F3-470E-819B-2B61BF77A3E0}" destId="{75D57EBD-20D8-4CC3-9E59-B178AB9DC0D9}" srcOrd="0" destOrd="0" presId="urn:microsoft.com/office/officeart/2005/8/layout/vList5"/>
    <dgm:cxn modelId="{9E3E6DE2-73D9-4763-A43C-91BA5D516EC2}" type="presOf" srcId="{9C8B9A3C-4ECD-4863-90A6-9AB3F0B4F3CF}" destId="{A75C8469-01CF-4F9A-B812-536B7416347D}" srcOrd="0" destOrd="0" presId="urn:microsoft.com/office/officeart/2005/8/layout/vList5"/>
    <dgm:cxn modelId="{9E082117-3834-4D58-8C2D-BB005CC16B6E}" type="presOf" srcId="{F86B569E-E2E8-4F47-8356-2AB41A98197E}" destId="{5BBED5EC-D504-42A2-A212-FE154192DDC7}" srcOrd="0" destOrd="0" presId="urn:microsoft.com/office/officeart/2005/8/layout/vList5"/>
    <dgm:cxn modelId="{81FE96B7-65E5-4A5F-A307-DC9B7B598724}" type="presOf" srcId="{62DD8A7E-8145-4C86-9ABF-26945B15298E}" destId="{CFD51526-4F45-40D5-B924-4B5CF80E1FEA}" srcOrd="0" destOrd="0" presId="urn:microsoft.com/office/officeart/2005/8/layout/vList5"/>
    <dgm:cxn modelId="{6DBF93BD-C57E-4C92-8BFA-B7609042B42E}" type="presOf" srcId="{B8CA92F4-D0FD-463D-B31E-9C4F2C6D2351}" destId="{3DED0DCC-B46D-4B9C-B5E1-4A26668A2723}" srcOrd="0" destOrd="0" presId="urn:microsoft.com/office/officeart/2005/8/layout/vList5"/>
    <dgm:cxn modelId="{292DBE57-4C43-42B8-9BA7-8861FC3218D2}" type="presOf" srcId="{68B0CD6E-9642-4818-97FB-44DA5DB41EDC}" destId="{544EC4E5-6190-4627-BA4F-9542C8AA1422}" srcOrd="0" destOrd="0" presId="urn:microsoft.com/office/officeart/2005/8/layout/vList5"/>
    <dgm:cxn modelId="{7F159D73-A0E3-4976-ABC8-4B603DA6252A}" srcId="{A9677050-12F3-470E-819B-2B61BF77A3E0}" destId="{9C8B9A3C-4ECD-4863-90A6-9AB3F0B4F3CF}" srcOrd="6" destOrd="0" parTransId="{AE67F21F-B157-46BF-9E7A-A0A745B64375}" sibTransId="{E05D64B2-E5FD-4DA8-BBAF-E0E8E382B8E0}"/>
    <dgm:cxn modelId="{B5056257-EB0F-4C4C-AE63-47F349C97DCD}" type="presOf" srcId="{1B684607-E6F8-4E87-AA1A-77CA3BA78DB0}" destId="{B28B054E-0D55-416A-ADC2-C4856152B6CE}" srcOrd="0" destOrd="0" presId="urn:microsoft.com/office/officeart/2005/8/layout/vList5"/>
    <dgm:cxn modelId="{FF26784E-603B-44F8-A958-3C96FFB80C34}" srcId="{928DEB5C-4594-4FF5-8523-63FCE7F8D075}" destId="{D1973D06-DF0D-47B2-8DE9-8ED239DA9799}" srcOrd="0" destOrd="0" parTransId="{E97A5539-4B3E-4901-B58E-A4CF97D31579}" sibTransId="{84621FFF-E0A4-4600-B1CE-D94801467AA9}"/>
    <dgm:cxn modelId="{00F173CB-EB15-4B09-968D-E0C5586B3C09}" srcId="{928DEB5C-4594-4FF5-8523-63FCE7F8D075}" destId="{407C6E33-E21C-45AE-A207-178EE2B02F4B}" srcOrd="1" destOrd="0" parTransId="{4D546FF4-428A-42D5-8EEB-50D59664C83D}" sibTransId="{610DB1E3-9DA5-495A-80CF-8A3DBDB1CBC9}"/>
    <dgm:cxn modelId="{44DD0ACA-EDBB-4426-8691-576EF452F140}" srcId="{A9677050-12F3-470E-819B-2B61BF77A3E0}" destId="{CAB6158D-57F9-470D-ABD4-79240A942C7B}" srcOrd="9" destOrd="0" parTransId="{99D17EA7-0E64-4B33-8441-250EA7C4B72B}" sibTransId="{1DB6BDBE-B16D-476F-9719-90F3E9F064C1}"/>
    <dgm:cxn modelId="{AAC7E25D-26DC-4ADA-ACA1-D66C0ABCE2C4}" srcId="{A9677050-12F3-470E-819B-2B61BF77A3E0}" destId="{928DEB5C-4594-4FF5-8523-63FCE7F8D075}" srcOrd="5" destOrd="0" parTransId="{BE3E8381-236C-4460-BF62-F598743414B9}" sibTransId="{8218F3EF-3D2E-41A1-84D6-A9F9F8C33381}"/>
    <dgm:cxn modelId="{959E7DDF-7D35-470E-BB33-2F8A5E6F25FF}" srcId="{A9677050-12F3-470E-819B-2B61BF77A3E0}" destId="{04F329C3-6BA4-41C9-AF2E-39FA29744643}" srcOrd="8" destOrd="0" parTransId="{69D7E765-9F32-4D3F-A182-AFD0BE4C16A0}" sibTransId="{FD5BC17F-525F-4E89-A93B-0FE99E367167}"/>
    <dgm:cxn modelId="{8D3527E9-2205-45FB-8E9F-CD4F63563258}" srcId="{A9677050-12F3-470E-819B-2B61BF77A3E0}" destId="{B8CA92F4-D0FD-463D-B31E-9C4F2C6D2351}" srcOrd="1" destOrd="0" parTransId="{D5EDF877-5AB1-443D-BE30-DB628159CDF3}" sibTransId="{5DB05382-7976-4F31-9102-13EE2B59DC17}"/>
    <dgm:cxn modelId="{A315D314-9788-492B-84B6-12049CF8F3EC}" type="presOf" srcId="{04F329C3-6BA4-41C9-AF2E-39FA29744643}" destId="{B182E13E-E319-47F4-84F8-71E0BAAEBDE5}" srcOrd="0" destOrd="0" presId="urn:microsoft.com/office/officeart/2005/8/layout/vList5"/>
    <dgm:cxn modelId="{A9B914D7-BCA7-438A-BAEA-51D47699C7B9}" type="presOf" srcId="{D1973D06-DF0D-47B2-8DE9-8ED239DA9799}" destId="{577D9636-BCB0-437E-A794-2B0FCA690DBA}" srcOrd="0" destOrd="0" presId="urn:microsoft.com/office/officeart/2005/8/layout/vList5"/>
    <dgm:cxn modelId="{A003575D-BEF8-4C16-B269-6FF29FEA2E4A}" srcId="{A9677050-12F3-470E-819B-2B61BF77A3E0}" destId="{68B0CD6E-9642-4818-97FB-44DA5DB41EDC}" srcOrd="4" destOrd="0" parTransId="{0D426EDE-DDBA-4255-AF7D-A88594B6214D}" sibTransId="{4FDD8B4F-8269-435F-A0D1-8AA14B46A81D}"/>
    <dgm:cxn modelId="{5E27748B-3107-43C1-8136-383D700F0934}" type="presOf" srcId="{407C6E33-E21C-45AE-A207-178EE2B02F4B}" destId="{577D9636-BCB0-437E-A794-2B0FCA690DBA}" srcOrd="0" destOrd="1" presId="urn:microsoft.com/office/officeart/2005/8/layout/vList5"/>
    <dgm:cxn modelId="{903C2B15-9E2E-49DC-95E6-80595B6F104D}" srcId="{9C8B9A3C-4ECD-4863-90A6-9AB3F0B4F3CF}" destId="{49099644-453E-48C1-A16C-03692A9673F1}" srcOrd="0" destOrd="0" parTransId="{46102D73-85A2-4C93-9A8C-FCCE1F2F7381}" sibTransId="{17DC9A73-E17A-48A0-A221-19E2F75C73CF}"/>
    <dgm:cxn modelId="{3C54104C-F3EB-4A0D-9B4B-01F42CBC74C0}" srcId="{A9677050-12F3-470E-819B-2B61BF77A3E0}" destId="{62DD8A7E-8145-4C86-9ABF-26945B15298E}" srcOrd="2" destOrd="0" parTransId="{3F346A8D-49D8-4C17-90FF-CFE384E57782}" sibTransId="{E8586696-8FFD-4BCB-BEEA-03B5A9B49884}"/>
    <dgm:cxn modelId="{D9E7FA65-A378-4010-AA36-4ABD5CC4B48D}" type="presOf" srcId="{CAB6158D-57F9-470D-ABD4-79240A942C7B}" destId="{742CA0F2-376A-4246-B50D-8E2BE08406D7}" srcOrd="0" destOrd="0" presId="urn:microsoft.com/office/officeart/2005/8/layout/vList5"/>
    <dgm:cxn modelId="{95DE8013-473A-4D9F-B0F1-DCDEE08923CC}" type="presOf" srcId="{14942974-E441-4893-B38A-6067C2604E0D}" destId="{449DCFD4-726D-46A6-B8E2-D5A1138E0C4E}" srcOrd="0" destOrd="1" presId="urn:microsoft.com/office/officeart/2005/8/layout/vList5"/>
    <dgm:cxn modelId="{03F59698-3788-4211-8EF3-A0406334FDDE}" type="presOf" srcId="{D2FF14EA-1121-4747-B61A-DA884666F730}" destId="{3D6D988C-45A0-4799-861E-3AE5683D200C}" srcOrd="0" destOrd="0" presId="urn:microsoft.com/office/officeart/2005/8/layout/vList5"/>
    <dgm:cxn modelId="{33C878FD-168E-45C3-A7A8-85807CE21C99}" srcId="{9C8B9A3C-4ECD-4863-90A6-9AB3F0B4F3CF}" destId="{14942974-E441-4893-B38A-6067C2604E0D}" srcOrd="1" destOrd="0" parTransId="{70FAD2D0-C440-44E5-AE6B-8394D9862907}" sibTransId="{B0EE624B-D965-4323-8AD8-4FE01B4EBA96}"/>
    <dgm:cxn modelId="{944E8A4C-A1A6-4134-B0BD-8D3532C7B960}" type="presOf" srcId="{928DEB5C-4594-4FF5-8523-63FCE7F8D075}" destId="{A7AF1F12-4BDE-4DA1-93DF-B3A104ACF45D}" srcOrd="0" destOrd="0" presId="urn:microsoft.com/office/officeart/2005/8/layout/vList5"/>
    <dgm:cxn modelId="{EECFF8C6-9C32-4E0A-8852-FC90ED0A00C0}" srcId="{A9677050-12F3-470E-819B-2B61BF77A3E0}" destId="{64581484-A4DB-4EAC-914F-7B8DA795F310}" srcOrd="10" destOrd="0" parTransId="{41353398-8641-47E3-B2A4-168B14ABC2A3}" sibTransId="{EBA767BD-DC81-43B5-897D-E3ACFCC88FBF}"/>
    <dgm:cxn modelId="{1846B2CE-BC37-4C48-8ED3-E32B7EFB7A60}" srcId="{62DD8A7E-8145-4C86-9ABF-26945B15298E}" destId="{33093CA8-01AD-4D25-8244-D707BA91D4F2}" srcOrd="1" destOrd="0" parTransId="{C001988C-A396-44DE-846F-BDFEFEE70FED}" sibTransId="{00849805-8B11-4EE9-8F88-B210C998E356}"/>
    <dgm:cxn modelId="{1A8EF559-DEE0-4697-B317-57E6BABD0A76}" srcId="{62DD8A7E-8145-4C86-9ABF-26945B15298E}" destId="{F86B569E-E2E8-4F47-8356-2AB41A98197E}" srcOrd="0" destOrd="0" parTransId="{1D054304-29E7-44DE-9EB1-2A5DE672631F}" sibTransId="{D48E15B3-69D9-4F66-8CD9-A2F281304141}"/>
    <dgm:cxn modelId="{6ADFD076-13F6-4718-8CA3-82D56CA30F66}" srcId="{A9677050-12F3-470E-819B-2B61BF77A3E0}" destId="{D2FF14EA-1121-4747-B61A-DA884666F730}" srcOrd="0" destOrd="0" parTransId="{412A45F1-E699-4B67-A2F5-DE96C8494892}" sibTransId="{CCCA2F29-F6BB-46D7-AF0C-792A02C04C76}"/>
    <dgm:cxn modelId="{C4B901C6-358E-47B1-9523-C01420739B19}" srcId="{A9677050-12F3-470E-819B-2B61BF77A3E0}" destId="{C2FE2CD1-9B03-487C-9CD2-8E694285747D}" srcOrd="7" destOrd="0" parTransId="{F7E30E93-B20B-4495-B2A6-A79AEA3A320E}" sibTransId="{589A46C7-CDB7-453B-8273-0174BF16B1BA}"/>
    <dgm:cxn modelId="{05F419F9-3FC4-4607-8ABC-3212A23AA701}" type="presOf" srcId="{49099644-453E-48C1-A16C-03692A9673F1}" destId="{449DCFD4-726D-46A6-B8E2-D5A1138E0C4E}" srcOrd="0" destOrd="0" presId="urn:microsoft.com/office/officeart/2005/8/layout/vList5"/>
    <dgm:cxn modelId="{309D377B-B979-4163-87E2-A8307F999A3F}" type="presOf" srcId="{33093CA8-01AD-4D25-8244-D707BA91D4F2}" destId="{5BBED5EC-D504-42A2-A212-FE154192DDC7}" srcOrd="0" destOrd="1" presId="urn:microsoft.com/office/officeart/2005/8/layout/vList5"/>
    <dgm:cxn modelId="{1BCED493-20D9-4627-9369-593C8C911702}" type="presOf" srcId="{C2FE2CD1-9B03-487C-9CD2-8E694285747D}" destId="{6B249B3E-EBBF-4094-A586-C044211CD279}" srcOrd="0" destOrd="0" presId="urn:microsoft.com/office/officeart/2005/8/layout/vList5"/>
    <dgm:cxn modelId="{5C77EF26-75B5-498C-AE51-8BB459130A04}" srcId="{A9677050-12F3-470E-819B-2B61BF77A3E0}" destId="{1B684607-E6F8-4E87-AA1A-77CA3BA78DB0}" srcOrd="3" destOrd="0" parTransId="{7CBA3337-8CAD-4879-B7C1-055543E2D6CA}" sibTransId="{EB61DC37-3DFC-43D6-91C2-D0B3F4097856}"/>
    <dgm:cxn modelId="{6D26017C-5F75-4295-940A-572071760250}" type="presOf" srcId="{64581484-A4DB-4EAC-914F-7B8DA795F310}" destId="{DF95B61C-DBCD-4B75-B80D-33A90E199099}" srcOrd="0" destOrd="0" presId="urn:microsoft.com/office/officeart/2005/8/layout/vList5"/>
    <dgm:cxn modelId="{DAAB6A7E-24C2-40EA-BEC1-ABA95A5146E9}" type="presParOf" srcId="{75D57EBD-20D8-4CC3-9E59-B178AB9DC0D9}" destId="{B4A8DE8E-3718-45BE-94EF-6CD5166083DC}" srcOrd="0" destOrd="0" presId="urn:microsoft.com/office/officeart/2005/8/layout/vList5"/>
    <dgm:cxn modelId="{DF8B8CA5-49A4-4802-91BE-DEBA79FD6D2E}" type="presParOf" srcId="{B4A8DE8E-3718-45BE-94EF-6CD5166083DC}" destId="{3D6D988C-45A0-4799-861E-3AE5683D200C}" srcOrd="0" destOrd="0" presId="urn:microsoft.com/office/officeart/2005/8/layout/vList5"/>
    <dgm:cxn modelId="{9B325506-9808-4142-B0BC-15A6F9C0B02F}" type="presParOf" srcId="{75D57EBD-20D8-4CC3-9E59-B178AB9DC0D9}" destId="{42E3317D-265E-46E4-AEAD-E4BE6FC237C7}" srcOrd="1" destOrd="0" presId="urn:microsoft.com/office/officeart/2005/8/layout/vList5"/>
    <dgm:cxn modelId="{C8FFFF42-2C33-4FE8-BA66-771FA7C1CF38}" type="presParOf" srcId="{75D57EBD-20D8-4CC3-9E59-B178AB9DC0D9}" destId="{3081939B-0C1C-403D-BBD3-2CB7CE2A383E}" srcOrd="2" destOrd="0" presId="urn:microsoft.com/office/officeart/2005/8/layout/vList5"/>
    <dgm:cxn modelId="{80253E3A-4A1F-4209-ABDB-620DE01CAABD}" type="presParOf" srcId="{3081939B-0C1C-403D-BBD3-2CB7CE2A383E}" destId="{3DED0DCC-B46D-4B9C-B5E1-4A26668A2723}" srcOrd="0" destOrd="0" presId="urn:microsoft.com/office/officeart/2005/8/layout/vList5"/>
    <dgm:cxn modelId="{ED1411BE-611D-4A82-8B6E-8298CD2D3272}" type="presParOf" srcId="{75D57EBD-20D8-4CC3-9E59-B178AB9DC0D9}" destId="{CEF36240-EE0F-4AEA-AE27-6CFEA240B9F6}" srcOrd="3" destOrd="0" presId="urn:microsoft.com/office/officeart/2005/8/layout/vList5"/>
    <dgm:cxn modelId="{928C3741-7B66-46E9-9672-7C1EC97234FC}" type="presParOf" srcId="{75D57EBD-20D8-4CC3-9E59-B178AB9DC0D9}" destId="{BDDEE082-23D0-418B-AE59-C91B42715574}" srcOrd="4" destOrd="0" presId="urn:microsoft.com/office/officeart/2005/8/layout/vList5"/>
    <dgm:cxn modelId="{D3E0C7B4-642D-4D4C-82F5-0923B9D9578A}" type="presParOf" srcId="{BDDEE082-23D0-418B-AE59-C91B42715574}" destId="{CFD51526-4F45-40D5-B924-4B5CF80E1FEA}" srcOrd="0" destOrd="0" presId="urn:microsoft.com/office/officeart/2005/8/layout/vList5"/>
    <dgm:cxn modelId="{EE790242-1F5C-4CFF-B2FC-4334A94CE1F5}" type="presParOf" srcId="{BDDEE082-23D0-418B-AE59-C91B42715574}" destId="{5BBED5EC-D504-42A2-A212-FE154192DDC7}" srcOrd="1" destOrd="0" presId="urn:microsoft.com/office/officeart/2005/8/layout/vList5"/>
    <dgm:cxn modelId="{6950B147-C71E-4802-9497-255707FD1768}" type="presParOf" srcId="{75D57EBD-20D8-4CC3-9E59-B178AB9DC0D9}" destId="{B4C11462-1503-4B9B-A621-4D48F8FC85AE}" srcOrd="5" destOrd="0" presId="urn:microsoft.com/office/officeart/2005/8/layout/vList5"/>
    <dgm:cxn modelId="{1B174B8E-CACA-4BF6-A051-5282DEB9B18A}" type="presParOf" srcId="{75D57EBD-20D8-4CC3-9E59-B178AB9DC0D9}" destId="{34568BB8-3D2B-4507-A0A3-99465431106B}" srcOrd="6" destOrd="0" presId="urn:microsoft.com/office/officeart/2005/8/layout/vList5"/>
    <dgm:cxn modelId="{F97627B2-57EC-4E0C-8A5D-B88A2D5C3C1A}" type="presParOf" srcId="{34568BB8-3D2B-4507-A0A3-99465431106B}" destId="{B28B054E-0D55-416A-ADC2-C4856152B6CE}" srcOrd="0" destOrd="0" presId="urn:microsoft.com/office/officeart/2005/8/layout/vList5"/>
    <dgm:cxn modelId="{77EF0CD5-5668-457C-AE7A-82AB182052B2}" type="presParOf" srcId="{75D57EBD-20D8-4CC3-9E59-B178AB9DC0D9}" destId="{5DD765B4-03D0-49CA-B020-255546D42858}" srcOrd="7" destOrd="0" presId="urn:microsoft.com/office/officeart/2005/8/layout/vList5"/>
    <dgm:cxn modelId="{FC65B3A2-A31D-4863-960B-4738E2D8BEA4}" type="presParOf" srcId="{75D57EBD-20D8-4CC3-9E59-B178AB9DC0D9}" destId="{F641B17D-02A5-4C43-9DFA-27377BAF7777}" srcOrd="8" destOrd="0" presId="urn:microsoft.com/office/officeart/2005/8/layout/vList5"/>
    <dgm:cxn modelId="{3EFF3A41-5258-4D4B-B28C-5CCBFB42CBD7}" type="presParOf" srcId="{F641B17D-02A5-4C43-9DFA-27377BAF7777}" destId="{544EC4E5-6190-4627-BA4F-9542C8AA1422}" srcOrd="0" destOrd="0" presId="urn:microsoft.com/office/officeart/2005/8/layout/vList5"/>
    <dgm:cxn modelId="{9AA06EDD-7088-4C7B-92E8-086BC8ECA884}" type="presParOf" srcId="{75D57EBD-20D8-4CC3-9E59-B178AB9DC0D9}" destId="{DCD9D980-9528-4B4C-B228-0B31DF860EE3}" srcOrd="9" destOrd="0" presId="urn:microsoft.com/office/officeart/2005/8/layout/vList5"/>
    <dgm:cxn modelId="{B51628A7-48EA-4B50-9A72-9B0CCFBB8125}" type="presParOf" srcId="{75D57EBD-20D8-4CC3-9E59-B178AB9DC0D9}" destId="{E0AA65FA-5C3B-4BD4-8279-141A7C79A4B3}" srcOrd="10" destOrd="0" presId="urn:microsoft.com/office/officeart/2005/8/layout/vList5"/>
    <dgm:cxn modelId="{DD884093-6811-4926-9250-0E019024D86F}" type="presParOf" srcId="{E0AA65FA-5C3B-4BD4-8279-141A7C79A4B3}" destId="{A7AF1F12-4BDE-4DA1-93DF-B3A104ACF45D}" srcOrd="0" destOrd="0" presId="urn:microsoft.com/office/officeart/2005/8/layout/vList5"/>
    <dgm:cxn modelId="{6DB6475D-35C2-4225-8C03-A3B1EBA3E6FD}" type="presParOf" srcId="{E0AA65FA-5C3B-4BD4-8279-141A7C79A4B3}" destId="{577D9636-BCB0-437E-A794-2B0FCA690DBA}" srcOrd="1" destOrd="0" presId="urn:microsoft.com/office/officeart/2005/8/layout/vList5"/>
    <dgm:cxn modelId="{D332935D-06D9-4BCE-89EB-EEC1D5B738F3}" type="presParOf" srcId="{75D57EBD-20D8-4CC3-9E59-B178AB9DC0D9}" destId="{9361F240-1621-45B9-9644-03786F13123C}" srcOrd="11" destOrd="0" presId="urn:microsoft.com/office/officeart/2005/8/layout/vList5"/>
    <dgm:cxn modelId="{7EF9BE2B-BBDB-42C0-91E6-95E3D6FA09DE}" type="presParOf" srcId="{75D57EBD-20D8-4CC3-9E59-B178AB9DC0D9}" destId="{0165148B-426D-4A49-AF38-6664067A2541}" srcOrd="12" destOrd="0" presId="urn:microsoft.com/office/officeart/2005/8/layout/vList5"/>
    <dgm:cxn modelId="{86A276F5-B85F-46C0-8688-2807CB271895}" type="presParOf" srcId="{0165148B-426D-4A49-AF38-6664067A2541}" destId="{A75C8469-01CF-4F9A-B812-536B7416347D}" srcOrd="0" destOrd="0" presId="urn:microsoft.com/office/officeart/2005/8/layout/vList5"/>
    <dgm:cxn modelId="{3156FD72-7BB4-4630-9A36-E49A0931E05E}" type="presParOf" srcId="{0165148B-426D-4A49-AF38-6664067A2541}" destId="{449DCFD4-726D-46A6-B8E2-D5A1138E0C4E}" srcOrd="1" destOrd="0" presId="urn:microsoft.com/office/officeart/2005/8/layout/vList5"/>
    <dgm:cxn modelId="{F20EF7EB-BE73-4C22-88DC-5BAB0E42AB77}" type="presParOf" srcId="{75D57EBD-20D8-4CC3-9E59-B178AB9DC0D9}" destId="{7C60AC41-8124-4116-8CC9-0C453E87F7C3}" srcOrd="13" destOrd="0" presId="urn:microsoft.com/office/officeart/2005/8/layout/vList5"/>
    <dgm:cxn modelId="{E669F5B4-93F8-4720-9E37-01DC6C28771A}" type="presParOf" srcId="{75D57EBD-20D8-4CC3-9E59-B178AB9DC0D9}" destId="{FA13F810-4C64-40EE-8024-27673CEC1AB0}" srcOrd="14" destOrd="0" presId="urn:microsoft.com/office/officeart/2005/8/layout/vList5"/>
    <dgm:cxn modelId="{5E8A7F78-FAC9-47DF-A752-72F3A084AB8A}" type="presParOf" srcId="{FA13F810-4C64-40EE-8024-27673CEC1AB0}" destId="{6B249B3E-EBBF-4094-A586-C044211CD279}" srcOrd="0" destOrd="0" presId="urn:microsoft.com/office/officeart/2005/8/layout/vList5"/>
    <dgm:cxn modelId="{CB16D22A-544B-43D3-A10F-6AEBA1236AD3}" type="presParOf" srcId="{75D57EBD-20D8-4CC3-9E59-B178AB9DC0D9}" destId="{203784AA-4447-4683-B58B-6712DB6A0FD3}" srcOrd="15" destOrd="0" presId="urn:microsoft.com/office/officeart/2005/8/layout/vList5"/>
    <dgm:cxn modelId="{3F468B44-0432-419A-8698-99077B4EB664}" type="presParOf" srcId="{75D57EBD-20D8-4CC3-9E59-B178AB9DC0D9}" destId="{CF4F9175-68AF-40E3-95D2-67D3D3A0C441}" srcOrd="16" destOrd="0" presId="urn:microsoft.com/office/officeart/2005/8/layout/vList5"/>
    <dgm:cxn modelId="{698D227C-DDA0-433F-B0C9-E363CF473FAC}" type="presParOf" srcId="{CF4F9175-68AF-40E3-95D2-67D3D3A0C441}" destId="{B182E13E-E319-47F4-84F8-71E0BAAEBDE5}" srcOrd="0" destOrd="0" presId="urn:microsoft.com/office/officeart/2005/8/layout/vList5"/>
    <dgm:cxn modelId="{3625FBAE-478D-4C00-8F4D-756AB7814285}" type="presParOf" srcId="{75D57EBD-20D8-4CC3-9E59-B178AB9DC0D9}" destId="{6098D9CF-F6B4-49A8-9E7C-5316C78138A2}" srcOrd="17" destOrd="0" presId="urn:microsoft.com/office/officeart/2005/8/layout/vList5"/>
    <dgm:cxn modelId="{6480916F-5A38-4578-A8E7-5478DE971C59}" type="presParOf" srcId="{75D57EBD-20D8-4CC3-9E59-B178AB9DC0D9}" destId="{58645AEA-1E35-49A9-859E-149A425B8853}" srcOrd="18" destOrd="0" presId="urn:microsoft.com/office/officeart/2005/8/layout/vList5"/>
    <dgm:cxn modelId="{4DFF9E9D-B499-4BEF-8C81-138FB74CE894}" type="presParOf" srcId="{58645AEA-1E35-49A9-859E-149A425B8853}" destId="{742CA0F2-376A-4246-B50D-8E2BE08406D7}" srcOrd="0" destOrd="0" presId="urn:microsoft.com/office/officeart/2005/8/layout/vList5"/>
    <dgm:cxn modelId="{57BC5FAF-1B90-4A33-8841-D4A210A72635}" type="presParOf" srcId="{75D57EBD-20D8-4CC3-9E59-B178AB9DC0D9}" destId="{80B03DDE-AE5E-45C8-91A2-A85E97657E04}" srcOrd="19" destOrd="0" presId="urn:microsoft.com/office/officeart/2005/8/layout/vList5"/>
    <dgm:cxn modelId="{40EF7999-CD7D-4EE8-9FB8-171A7760FC88}" type="presParOf" srcId="{75D57EBD-20D8-4CC3-9E59-B178AB9DC0D9}" destId="{D0A13A91-6732-4468-AA47-19D8DDC12109}" srcOrd="20" destOrd="0" presId="urn:microsoft.com/office/officeart/2005/8/layout/vList5"/>
    <dgm:cxn modelId="{2CE8E912-5F76-4D7C-B53D-66698F0F6D44}" type="presParOf" srcId="{D0A13A91-6732-4468-AA47-19D8DDC12109}" destId="{DF95B61C-DBCD-4B75-B80D-33A90E19909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24DB18-5F5E-43E7-A525-5C44DC9086D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3F47F7-5CF6-4366-9958-4AA54F7C047B}">
      <dgm:prSet phldrT="[Текст]"/>
      <dgm:spPr/>
      <dgm:t>
        <a:bodyPr/>
        <a:lstStyle/>
        <a:p>
          <a:r>
            <a:rPr lang="ru-RU" b="1" dirty="0" smtClean="0"/>
            <a:t>ГАПОУ ТО «ТТСИ и ГХ»</a:t>
          </a:r>
          <a:endParaRPr lang="ru-RU" dirty="0"/>
        </a:p>
      </dgm:t>
    </dgm:pt>
    <dgm:pt modelId="{A536B975-0907-4B1E-8855-4F6EB037A1B8}" type="parTrans" cxnId="{FCD18019-998B-4112-B265-A8AD874AA309}">
      <dgm:prSet/>
      <dgm:spPr/>
      <dgm:t>
        <a:bodyPr/>
        <a:lstStyle/>
        <a:p>
          <a:endParaRPr lang="ru-RU"/>
        </a:p>
      </dgm:t>
    </dgm:pt>
    <dgm:pt modelId="{E2199A71-D66E-477B-9402-DF0C911EBFF7}" type="sibTrans" cxnId="{FCD18019-998B-4112-B265-A8AD874AA309}">
      <dgm:prSet/>
      <dgm:spPr/>
      <dgm:t>
        <a:bodyPr/>
        <a:lstStyle/>
        <a:p>
          <a:endParaRPr lang="ru-RU"/>
        </a:p>
      </dgm:t>
    </dgm:pt>
    <dgm:pt modelId="{4959393F-C4AB-4DA6-8B6D-BD7D8A696831}">
      <dgm:prSet phldrT="[Текст]"/>
      <dgm:spPr/>
      <dgm:t>
        <a:bodyPr/>
        <a:lstStyle/>
        <a:p>
          <a:r>
            <a:rPr lang="ru-RU" dirty="0" smtClean="0"/>
            <a:t>МЦК в области промышленных и инженерных технологий и специализации «Машиностроение, управление сложными техническими системами, обработка материалов» (Свердловская область, договор от  02.11.2016 г. )</a:t>
          </a:r>
          <a:endParaRPr lang="ru-RU" dirty="0"/>
        </a:p>
      </dgm:t>
    </dgm:pt>
    <dgm:pt modelId="{D5866264-A7CB-4156-8CBE-4D470097BEE2}" type="parTrans" cxnId="{96857692-3955-4898-A170-ADA36A57C904}">
      <dgm:prSet/>
      <dgm:spPr/>
      <dgm:t>
        <a:bodyPr/>
        <a:lstStyle/>
        <a:p>
          <a:endParaRPr lang="ru-RU"/>
        </a:p>
      </dgm:t>
    </dgm:pt>
    <dgm:pt modelId="{DFAA2699-1D40-4621-A2FD-A558A7E7C941}" type="sibTrans" cxnId="{96857692-3955-4898-A170-ADA36A57C904}">
      <dgm:prSet/>
      <dgm:spPr/>
      <dgm:t>
        <a:bodyPr/>
        <a:lstStyle/>
        <a:p>
          <a:endParaRPr lang="ru-RU"/>
        </a:p>
      </dgm:t>
    </dgm:pt>
    <dgm:pt modelId="{2BDFF350-F9FF-4EC8-A341-1563DE9BB8DF}">
      <dgm:prSet phldrT="[Текст]"/>
      <dgm:spPr/>
      <dgm:t>
        <a:bodyPr/>
        <a:lstStyle/>
        <a:p>
          <a:r>
            <a:rPr lang="ru-RU" dirty="0" smtClean="0"/>
            <a:t>ГАПОУ ТО «ТМТ»</a:t>
          </a:r>
          <a:endParaRPr lang="ru-RU" dirty="0"/>
        </a:p>
      </dgm:t>
    </dgm:pt>
    <dgm:pt modelId="{545A4A5E-4E55-4C4C-B8B6-8C180FC4C795}" type="parTrans" cxnId="{77BC5BBB-BEDF-499B-98B3-5FB889F46CA9}">
      <dgm:prSet/>
      <dgm:spPr/>
      <dgm:t>
        <a:bodyPr/>
        <a:lstStyle/>
        <a:p>
          <a:endParaRPr lang="ru-RU"/>
        </a:p>
      </dgm:t>
    </dgm:pt>
    <dgm:pt modelId="{BA34D3C2-1B12-4A5D-B7BF-BDCAE80DECC2}" type="sibTrans" cxnId="{77BC5BBB-BEDF-499B-98B3-5FB889F46CA9}">
      <dgm:prSet/>
      <dgm:spPr/>
      <dgm:t>
        <a:bodyPr/>
        <a:lstStyle/>
        <a:p>
          <a:endParaRPr lang="ru-RU"/>
        </a:p>
      </dgm:t>
    </dgm:pt>
    <dgm:pt modelId="{D112D704-9D6D-407C-AD2D-E16BE6D201D6}">
      <dgm:prSet phldrT="[Текст]"/>
      <dgm:spPr/>
      <dgm:t>
        <a:bodyPr/>
        <a:lstStyle/>
        <a:p>
          <a:r>
            <a:rPr lang="ru-RU" dirty="0" smtClean="0"/>
            <a:t>МЦК  в области промышленных и инженерных технологий и специализации «Автоматизация, радиотехника и электроника» (Республика Чувашия, договор от 16.12.2016 №179)</a:t>
          </a:r>
          <a:endParaRPr lang="ru-RU" dirty="0"/>
        </a:p>
      </dgm:t>
    </dgm:pt>
    <dgm:pt modelId="{4D0A7035-DA0E-45D3-B7FA-606F17194317}" type="parTrans" cxnId="{3E2F19F9-40AF-42E7-A862-D46444141493}">
      <dgm:prSet/>
      <dgm:spPr/>
      <dgm:t>
        <a:bodyPr/>
        <a:lstStyle/>
        <a:p>
          <a:endParaRPr lang="ru-RU"/>
        </a:p>
      </dgm:t>
    </dgm:pt>
    <dgm:pt modelId="{3A27BFF5-D204-442E-B31A-4CACB3ACD361}" type="sibTrans" cxnId="{3E2F19F9-40AF-42E7-A862-D46444141493}">
      <dgm:prSet/>
      <dgm:spPr/>
      <dgm:t>
        <a:bodyPr/>
        <a:lstStyle/>
        <a:p>
          <a:endParaRPr lang="ru-RU"/>
        </a:p>
      </dgm:t>
    </dgm:pt>
    <dgm:pt modelId="{9D415C8B-3420-4C39-BD73-EF0E17D0B3AB}">
      <dgm:prSet phldrT="[Текст]"/>
      <dgm:spPr/>
      <dgm:t>
        <a:bodyPr/>
        <a:lstStyle/>
        <a:p>
          <a:r>
            <a:rPr lang="ru-RU" dirty="0" smtClean="0"/>
            <a:t>ГАПОУ ТО «ТКТТ»</a:t>
          </a:r>
          <a:endParaRPr lang="ru-RU" dirty="0"/>
        </a:p>
      </dgm:t>
    </dgm:pt>
    <dgm:pt modelId="{56014442-EFC7-496A-AE3F-811EE6CFBAB7}" type="parTrans" cxnId="{C2EBD9D9-7595-4440-B2F6-B6B04A2F0F9F}">
      <dgm:prSet/>
      <dgm:spPr/>
      <dgm:t>
        <a:bodyPr/>
        <a:lstStyle/>
        <a:p>
          <a:endParaRPr lang="ru-RU"/>
        </a:p>
      </dgm:t>
    </dgm:pt>
    <dgm:pt modelId="{5EEA5AEF-A8B5-4BAC-A0D9-D0E42402ECC7}" type="sibTrans" cxnId="{C2EBD9D9-7595-4440-B2F6-B6B04A2F0F9F}">
      <dgm:prSet/>
      <dgm:spPr/>
      <dgm:t>
        <a:bodyPr/>
        <a:lstStyle/>
        <a:p>
          <a:endParaRPr lang="ru-RU"/>
        </a:p>
      </dgm:t>
    </dgm:pt>
    <dgm:pt modelId="{7C94A254-D9AB-4355-BE56-45A6DD4EA994}">
      <dgm:prSet phldrT="[Текст]"/>
      <dgm:spPr/>
      <dgm:t>
        <a:bodyPr/>
        <a:lstStyle/>
        <a:p>
          <a:r>
            <a:rPr lang="ru-RU" dirty="0" smtClean="0"/>
            <a:t>МЦК в области обслуживания транспорта и логистики (Ульяновская область договор №16 от 20.09.2016)</a:t>
          </a:r>
          <a:endParaRPr lang="ru-RU" dirty="0"/>
        </a:p>
      </dgm:t>
    </dgm:pt>
    <dgm:pt modelId="{7E1188B0-BFE2-4471-8735-9FE76211C86A}" type="parTrans" cxnId="{297DAE35-A5FE-4FEE-83C1-BA3DA1DCF0DA}">
      <dgm:prSet/>
      <dgm:spPr/>
      <dgm:t>
        <a:bodyPr/>
        <a:lstStyle/>
        <a:p>
          <a:endParaRPr lang="ru-RU"/>
        </a:p>
      </dgm:t>
    </dgm:pt>
    <dgm:pt modelId="{059F7E9D-C04C-4943-9A81-22632BB59C18}" type="sibTrans" cxnId="{297DAE35-A5FE-4FEE-83C1-BA3DA1DCF0DA}">
      <dgm:prSet/>
      <dgm:spPr/>
      <dgm:t>
        <a:bodyPr/>
        <a:lstStyle/>
        <a:p>
          <a:endParaRPr lang="ru-RU"/>
        </a:p>
      </dgm:t>
    </dgm:pt>
    <dgm:pt modelId="{F9AD95BF-71EA-4B9C-9E8E-C06480DAC634}">
      <dgm:prSet/>
      <dgm:spPr/>
      <dgm:t>
        <a:bodyPr/>
        <a:lstStyle/>
        <a:p>
          <a:r>
            <a:rPr lang="ru-RU" dirty="0" smtClean="0"/>
            <a:t>ГАПОУ ТО «ТЛТ»</a:t>
          </a:r>
          <a:endParaRPr lang="ru-RU" dirty="0"/>
        </a:p>
      </dgm:t>
    </dgm:pt>
    <dgm:pt modelId="{809B2779-B166-499F-8A99-FBB5B77D79F2}" type="parTrans" cxnId="{1C2DBCBD-2AD4-4293-83FB-91C6E14878EE}">
      <dgm:prSet/>
      <dgm:spPr/>
      <dgm:t>
        <a:bodyPr/>
        <a:lstStyle/>
        <a:p>
          <a:endParaRPr lang="ru-RU"/>
        </a:p>
      </dgm:t>
    </dgm:pt>
    <dgm:pt modelId="{BD874615-37CE-43CA-A75A-3A074E10D8D9}" type="sibTrans" cxnId="{1C2DBCBD-2AD4-4293-83FB-91C6E14878EE}">
      <dgm:prSet/>
      <dgm:spPr/>
      <dgm:t>
        <a:bodyPr/>
        <a:lstStyle/>
        <a:p>
          <a:endParaRPr lang="ru-RU"/>
        </a:p>
      </dgm:t>
    </dgm:pt>
    <dgm:pt modelId="{FBF02EF7-E1CC-4E33-A8BB-E72C1A2F7B3B}">
      <dgm:prSet/>
      <dgm:spPr/>
      <dgm:t>
        <a:bodyPr/>
        <a:lstStyle/>
        <a:p>
          <a:pPr rtl="0"/>
          <a:r>
            <a:rPr lang="ru-RU" smtClean="0"/>
            <a:t>ГАПОУ ТО «АТК» </a:t>
          </a:r>
          <a:endParaRPr lang="ru-RU" dirty="0" smtClean="0"/>
        </a:p>
      </dgm:t>
    </dgm:pt>
    <dgm:pt modelId="{F25E9C49-3A77-43DA-8D02-178718F7D9A2}" type="parTrans" cxnId="{B3FDABC1-3EB7-4B79-AD5D-CDC4A0460D19}">
      <dgm:prSet/>
      <dgm:spPr/>
      <dgm:t>
        <a:bodyPr/>
        <a:lstStyle/>
        <a:p>
          <a:endParaRPr lang="ru-RU"/>
        </a:p>
      </dgm:t>
    </dgm:pt>
    <dgm:pt modelId="{D756F416-F362-4764-B2BF-BEBAF806F253}" type="sibTrans" cxnId="{B3FDABC1-3EB7-4B79-AD5D-CDC4A0460D19}">
      <dgm:prSet/>
      <dgm:spPr/>
      <dgm:t>
        <a:bodyPr/>
        <a:lstStyle/>
        <a:p>
          <a:endParaRPr lang="ru-RU"/>
        </a:p>
      </dgm:t>
    </dgm:pt>
    <dgm:pt modelId="{B79B6DBF-30F9-4928-9E49-742E1641CD2B}">
      <dgm:prSet/>
      <dgm:spPr/>
      <dgm:t>
        <a:bodyPr/>
        <a:lstStyle/>
        <a:p>
          <a:r>
            <a:rPr lang="ru-RU" dirty="0" smtClean="0"/>
            <a:t>МЦК «Искусство, дизайн и сфера услуг» (Тюменская область от 06.11.2015 )</a:t>
          </a:r>
          <a:endParaRPr lang="ru-RU" dirty="0"/>
        </a:p>
      </dgm:t>
    </dgm:pt>
    <dgm:pt modelId="{881AE777-69FB-499F-BC54-53B56EED7E7D}" type="parTrans" cxnId="{C8DC80E3-996D-4526-994C-81E2C29D0FE1}">
      <dgm:prSet/>
      <dgm:spPr/>
      <dgm:t>
        <a:bodyPr/>
        <a:lstStyle/>
        <a:p>
          <a:endParaRPr lang="ru-RU"/>
        </a:p>
      </dgm:t>
    </dgm:pt>
    <dgm:pt modelId="{5461832F-8593-4D77-9A47-2A9BC5D0C09B}" type="sibTrans" cxnId="{C8DC80E3-996D-4526-994C-81E2C29D0FE1}">
      <dgm:prSet/>
      <dgm:spPr/>
      <dgm:t>
        <a:bodyPr/>
        <a:lstStyle/>
        <a:p>
          <a:endParaRPr lang="ru-RU"/>
        </a:p>
      </dgm:t>
    </dgm:pt>
    <dgm:pt modelId="{B10B89DA-FFA5-466E-9AEC-245192D44334}">
      <dgm:prSet/>
      <dgm:spPr/>
      <dgm:t>
        <a:bodyPr/>
        <a:lstStyle/>
        <a:p>
          <a:r>
            <a:rPr lang="ru-RU" dirty="0" smtClean="0"/>
            <a:t>ОГБ ОУ СПО «Ульяновский авиационный колледж»</a:t>
          </a:r>
          <a:endParaRPr lang="ru-RU" dirty="0"/>
        </a:p>
      </dgm:t>
    </dgm:pt>
    <dgm:pt modelId="{133BD08C-A8CE-4F2A-BDDD-48155B676FCC}" type="parTrans" cxnId="{C6E22DB8-B2B3-4811-9B09-4021B05D225A}">
      <dgm:prSet/>
      <dgm:spPr/>
      <dgm:t>
        <a:bodyPr/>
        <a:lstStyle/>
        <a:p>
          <a:endParaRPr lang="ru-RU"/>
        </a:p>
      </dgm:t>
    </dgm:pt>
    <dgm:pt modelId="{7E633B12-126F-4625-BFBF-41A4B1393995}" type="sibTrans" cxnId="{C6E22DB8-B2B3-4811-9B09-4021B05D225A}">
      <dgm:prSet/>
      <dgm:spPr/>
      <dgm:t>
        <a:bodyPr/>
        <a:lstStyle/>
        <a:p>
          <a:endParaRPr lang="ru-RU"/>
        </a:p>
      </dgm:t>
    </dgm:pt>
    <dgm:pt modelId="{8E7405FB-0C48-4F07-BBBF-2961FD889083}" type="pres">
      <dgm:prSet presAssocID="{3E24DB18-5F5E-43E7-A525-5C44DC9086D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677F4E-406E-496E-AE71-6F49CE99E77D}" type="pres">
      <dgm:prSet presAssocID="{C63F47F7-5CF6-4366-9958-4AA54F7C047B}" presName="composite" presStyleCnt="0"/>
      <dgm:spPr/>
    </dgm:pt>
    <dgm:pt modelId="{26FC1187-C93B-4E55-82E7-E561E46C7273}" type="pres">
      <dgm:prSet presAssocID="{C63F47F7-5CF6-4366-9958-4AA54F7C047B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D49EF-6FAD-4FFE-83FC-D408B3C6D2C4}" type="pres">
      <dgm:prSet presAssocID="{C63F47F7-5CF6-4366-9958-4AA54F7C047B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DB024-6C2D-4A1B-A8F7-1C14D6EFD52C}" type="pres">
      <dgm:prSet presAssocID="{E2199A71-D66E-477B-9402-DF0C911EBFF7}" presName="space" presStyleCnt="0"/>
      <dgm:spPr/>
    </dgm:pt>
    <dgm:pt modelId="{90BECF7D-B430-40F0-BBC5-0E4FE8CC6387}" type="pres">
      <dgm:prSet presAssocID="{2BDFF350-F9FF-4EC8-A341-1563DE9BB8DF}" presName="composite" presStyleCnt="0"/>
      <dgm:spPr/>
    </dgm:pt>
    <dgm:pt modelId="{BE2B43E8-7916-457A-B3C1-AB09D8D14F1C}" type="pres">
      <dgm:prSet presAssocID="{2BDFF350-F9FF-4EC8-A341-1563DE9BB8DF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BDBD17-F77B-4AD7-848F-75DFD470EB4D}" type="pres">
      <dgm:prSet presAssocID="{2BDFF350-F9FF-4EC8-A341-1563DE9BB8DF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1CF93-F3A9-468B-B79A-181B6EC5EB54}" type="pres">
      <dgm:prSet presAssocID="{BA34D3C2-1B12-4A5D-B7BF-BDCAE80DECC2}" presName="space" presStyleCnt="0"/>
      <dgm:spPr/>
    </dgm:pt>
    <dgm:pt modelId="{E0F8F367-9301-4BA0-BA75-2C43958E7AE8}" type="pres">
      <dgm:prSet presAssocID="{9D415C8B-3420-4C39-BD73-EF0E17D0B3AB}" presName="composite" presStyleCnt="0"/>
      <dgm:spPr/>
    </dgm:pt>
    <dgm:pt modelId="{AFEB3D95-9DF3-49E0-B85E-69D0DC4398EB}" type="pres">
      <dgm:prSet presAssocID="{9D415C8B-3420-4C39-BD73-EF0E17D0B3AB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4CBE9-9F40-43D6-BAFA-2D31287AA9DD}" type="pres">
      <dgm:prSet presAssocID="{9D415C8B-3420-4C39-BD73-EF0E17D0B3AB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0AC5D-4EA8-42A8-B79B-CAD3C38FCD3E}" type="pres">
      <dgm:prSet presAssocID="{5EEA5AEF-A8B5-4BAC-A0D9-D0E42402ECC7}" presName="space" presStyleCnt="0"/>
      <dgm:spPr/>
    </dgm:pt>
    <dgm:pt modelId="{6DDF2179-6576-4180-B819-DA36D2D688AF}" type="pres">
      <dgm:prSet presAssocID="{F9AD95BF-71EA-4B9C-9E8E-C06480DAC634}" presName="composite" presStyleCnt="0"/>
      <dgm:spPr/>
    </dgm:pt>
    <dgm:pt modelId="{69014463-0C5B-49B8-A566-CC3917CABE83}" type="pres">
      <dgm:prSet presAssocID="{F9AD95BF-71EA-4B9C-9E8E-C06480DAC634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ED645-5D92-4A90-AE7D-087B577B253C}" type="pres">
      <dgm:prSet presAssocID="{F9AD95BF-71EA-4B9C-9E8E-C06480DAC634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C7D1F-8A0C-4EF2-8571-055848395186}" type="pres">
      <dgm:prSet presAssocID="{BD874615-37CE-43CA-A75A-3A074E10D8D9}" presName="space" presStyleCnt="0"/>
      <dgm:spPr/>
    </dgm:pt>
    <dgm:pt modelId="{73CACAD3-0B37-4456-BA0D-2962F2468E65}" type="pres">
      <dgm:prSet presAssocID="{FBF02EF7-E1CC-4E33-A8BB-E72C1A2F7B3B}" presName="composite" presStyleCnt="0"/>
      <dgm:spPr/>
    </dgm:pt>
    <dgm:pt modelId="{DB2C06A9-2411-403D-A5B6-EF4CB6843E87}" type="pres">
      <dgm:prSet presAssocID="{FBF02EF7-E1CC-4E33-A8BB-E72C1A2F7B3B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8DA5AA-7FAF-4335-82AB-C1E77E56C291}" type="pres">
      <dgm:prSet presAssocID="{FBF02EF7-E1CC-4E33-A8BB-E72C1A2F7B3B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1EBDB2-65EB-458E-9818-57230D94D9A4}" type="presOf" srcId="{4959393F-C4AB-4DA6-8B6D-BD7D8A696831}" destId="{108D49EF-6FAD-4FFE-83FC-D408B3C6D2C4}" srcOrd="0" destOrd="0" presId="urn:microsoft.com/office/officeart/2005/8/layout/hList1"/>
    <dgm:cxn modelId="{297DAE35-A5FE-4FEE-83C1-BA3DA1DCF0DA}" srcId="{9D415C8B-3420-4C39-BD73-EF0E17D0B3AB}" destId="{7C94A254-D9AB-4355-BE56-45A6DD4EA994}" srcOrd="0" destOrd="0" parTransId="{7E1188B0-BFE2-4471-8735-9FE76211C86A}" sibTransId="{059F7E9D-C04C-4943-9A81-22632BB59C18}"/>
    <dgm:cxn modelId="{16FDE30D-EAA7-4AD9-9F08-D672E7B5E3A2}" type="presOf" srcId="{2BDFF350-F9FF-4EC8-A341-1563DE9BB8DF}" destId="{BE2B43E8-7916-457A-B3C1-AB09D8D14F1C}" srcOrd="0" destOrd="0" presId="urn:microsoft.com/office/officeart/2005/8/layout/hList1"/>
    <dgm:cxn modelId="{FCD18019-998B-4112-B265-A8AD874AA309}" srcId="{3E24DB18-5F5E-43E7-A525-5C44DC9086DC}" destId="{C63F47F7-5CF6-4366-9958-4AA54F7C047B}" srcOrd="0" destOrd="0" parTransId="{A536B975-0907-4B1E-8855-4F6EB037A1B8}" sibTransId="{E2199A71-D66E-477B-9402-DF0C911EBFF7}"/>
    <dgm:cxn modelId="{39AA9CBE-60F6-4D17-9744-57C126385421}" type="presOf" srcId="{7C94A254-D9AB-4355-BE56-45A6DD4EA994}" destId="{8E64CBE9-9F40-43D6-BAFA-2D31287AA9DD}" srcOrd="0" destOrd="0" presId="urn:microsoft.com/office/officeart/2005/8/layout/hList1"/>
    <dgm:cxn modelId="{C6E22DB8-B2B3-4811-9B09-4021B05D225A}" srcId="{FBF02EF7-E1CC-4E33-A8BB-E72C1A2F7B3B}" destId="{B10B89DA-FFA5-466E-9AEC-245192D44334}" srcOrd="0" destOrd="0" parTransId="{133BD08C-A8CE-4F2A-BDDD-48155B676FCC}" sibTransId="{7E633B12-126F-4625-BFBF-41A4B1393995}"/>
    <dgm:cxn modelId="{96857692-3955-4898-A170-ADA36A57C904}" srcId="{C63F47F7-5CF6-4366-9958-4AA54F7C047B}" destId="{4959393F-C4AB-4DA6-8B6D-BD7D8A696831}" srcOrd="0" destOrd="0" parTransId="{D5866264-A7CB-4156-8CBE-4D470097BEE2}" sibTransId="{DFAA2699-1D40-4621-A2FD-A558A7E7C941}"/>
    <dgm:cxn modelId="{DD457165-9DD9-4FBC-9F9B-3E2D94166851}" type="presOf" srcId="{B79B6DBF-30F9-4928-9E49-742E1641CD2B}" destId="{B30ED645-5D92-4A90-AE7D-087B577B253C}" srcOrd="0" destOrd="0" presId="urn:microsoft.com/office/officeart/2005/8/layout/hList1"/>
    <dgm:cxn modelId="{7C933231-9531-460D-944D-0FD98D0D5F27}" type="presOf" srcId="{C63F47F7-5CF6-4366-9958-4AA54F7C047B}" destId="{26FC1187-C93B-4E55-82E7-E561E46C7273}" srcOrd="0" destOrd="0" presId="urn:microsoft.com/office/officeart/2005/8/layout/hList1"/>
    <dgm:cxn modelId="{2CEBBA3C-32FA-415D-8905-55AEDFE094F1}" type="presOf" srcId="{FBF02EF7-E1CC-4E33-A8BB-E72C1A2F7B3B}" destId="{DB2C06A9-2411-403D-A5B6-EF4CB6843E87}" srcOrd="0" destOrd="0" presId="urn:microsoft.com/office/officeart/2005/8/layout/hList1"/>
    <dgm:cxn modelId="{3E2F19F9-40AF-42E7-A862-D46444141493}" srcId="{2BDFF350-F9FF-4EC8-A341-1563DE9BB8DF}" destId="{D112D704-9D6D-407C-AD2D-E16BE6D201D6}" srcOrd="0" destOrd="0" parTransId="{4D0A7035-DA0E-45D3-B7FA-606F17194317}" sibTransId="{3A27BFF5-D204-442E-B31A-4CACB3ACD361}"/>
    <dgm:cxn modelId="{77BC5BBB-BEDF-499B-98B3-5FB889F46CA9}" srcId="{3E24DB18-5F5E-43E7-A525-5C44DC9086DC}" destId="{2BDFF350-F9FF-4EC8-A341-1563DE9BB8DF}" srcOrd="1" destOrd="0" parTransId="{545A4A5E-4E55-4C4C-B8B6-8C180FC4C795}" sibTransId="{BA34D3C2-1B12-4A5D-B7BF-BDCAE80DECC2}"/>
    <dgm:cxn modelId="{FB4A408C-CE94-44BE-ADC2-5D87F92E61D2}" type="presOf" srcId="{D112D704-9D6D-407C-AD2D-E16BE6D201D6}" destId="{BEBDBD17-F77B-4AD7-848F-75DFD470EB4D}" srcOrd="0" destOrd="0" presId="urn:microsoft.com/office/officeart/2005/8/layout/hList1"/>
    <dgm:cxn modelId="{C8DC80E3-996D-4526-994C-81E2C29D0FE1}" srcId="{F9AD95BF-71EA-4B9C-9E8E-C06480DAC634}" destId="{B79B6DBF-30F9-4928-9E49-742E1641CD2B}" srcOrd="0" destOrd="0" parTransId="{881AE777-69FB-499F-BC54-53B56EED7E7D}" sibTransId="{5461832F-8593-4D77-9A47-2A9BC5D0C09B}"/>
    <dgm:cxn modelId="{DA337070-6E5C-4228-84DE-2454885AADFC}" type="presOf" srcId="{9D415C8B-3420-4C39-BD73-EF0E17D0B3AB}" destId="{AFEB3D95-9DF3-49E0-B85E-69D0DC4398EB}" srcOrd="0" destOrd="0" presId="urn:microsoft.com/office/officeart/2005/8/layout/hList1"/>
    <dgm:cxn modelId="{1C2DBCBD-2AD4-4293-83FB-91C6E14878EE}" srcId="{3E24DB18-5F5E-43E7-A525-5C44DC9086DC}" destId="{F9AD95BF-71EA-4B9C-9E8E-C06480DAC634}" srcOrd="3" destOrd="0" parTransId="{809B2779-B166-499F-8A99-FBB5B77D79F2}" sibTransId="{BD874615-37CE-43CA-A75A-3A074E10D8D9}"/>
    <dgm:cxn modelId="{C2EBD9D9-7595-4440-B2F6-B6B04A2F0F9F}" srcId="{3E24DB18-5F5E-43E7-A525-5C44DC9086DC}" destId="{9D415C8B-3420-4C39-BD73-EF0E17D0B3AB}" srcOrd="2" destOrd="0" parTransId="{56014442-EFC7-496A-AE3F-811EE6CFBAB7}" sibTransId="{5EEA5AEF-A8B5-4BAC-A0D9-D0E42402ECC7}"/>
    <dgm:cxn modelId="{B3FDABC1-3EB7-4B79-AD5D-CDC4A0460D19}" srcId="{3E24DB18-5F5E-43E7-A525-5C44DC9086DC}" destId="{FBF02EF7-E1CC-4E33-A8BB-E72C1A2F7B3B}" srcOrd="4" destOrd="0" parTransId="{F25E9C49-3A77-43DA-8D02-178718F7D9A2}" sibTransId="{D756F416-F362-4764-B2BF-BEBAF806F253}"/>
    <dgm:cxn modelId="{783C851F-B6C1-429C-AF48-E7161AA39E81}" type="presOf" srcId="{B10B89DA-FFA5-466E-9AEC-245192D44334}" destId="{348DA5AA-7FAF-4335-82AB-C1E77E56C291}" srcOrd="0" destOrd="0" presId="urn:microsoft.com/office/officeart/2005/8/layout/hList1"/>
    <dgm:cxn modelId="{3CF3DB99-6AD3-45C4-85D4-DF65FB2334A6}" type="presOf" srcId="{F9AD95BF-71EA-4B9C-9E8E-C06480DAC634}" destId="{69014463-0C5B-49B8-A566-CC3917CABE83}" srcOrd="0" destOrd="0" presId="urn:microsoft.com/office/officeart/2005/8/layout/hList1"/>
    <dgm:cxn modelId="{73BA5FBE-5E7E-4CE9-9C98-C2C1C5889C30}" type="presOf" srcId="{3E24DB18-5F5E-43E7-A525-5C44DC9086DC}" destId="{8E7405FB-0C48-4F07-BBBF-2961FD889083}" srcOrd="0" destOrd="0" presId="urn:microsoft.com/office/officeart/2005/8/layout/hList1"/>
    <dgm:cxn modelId="{96AA96FA-902E-4FFC-8D9C-C72130A3C4F6}" type="presParOf" srcId="{8E7405FB-0C48-4F07-BBBF-2961FD889083}" destId="{E6677F4E-406E-496E-AE71-6F49CE99E77D}" srcOrd="0" destOrd="0" presId="urn:microsoft.com/office/officeart/2005/8/layout/hList1"/>
    <dgm:cxn modelId="{F0967775-FE84-4368-8F65-903E33C0E657}" type="presParOf" srcId="{E6677F4E-406E-496E-AE71-6F49CE99E77D}" destId="{26FC1187-C93B-4E55-82E7-E561E46C7273}" srcOrd="0" destOrd="0" presId="urn:microsoft.com/office/officeart/2005/8/layout/hList1"/>
    <dgm:cxn modelId="{EC94D9DF-6031-4D31-BFE9-3D50B4346431}" type="presParOf" srcId="{E6677F4E-406E-496E-AE71-6F49CE99E77D}" destId="{108D49EF-6FAD-4FFE-83FC-D408B3C6D2C4}" srcOrd="1" destOrd="0" presId="urn:microsoft.com/office/officeart/2005/8/layout/hList1"/>
    <dgm:cxn modelId="{631E65E6-DE5C-4AA3-BF4D-B6DC092D7D01}" type="presParOf" srcId="{8E7405FB-0C48-4F07-BBBF-2961FD889083}" destId="{20EDB024-6C2D-4A1B-A8F7-1C14D6EFD52C}" srcOrd="1" destOrd="0" presId="urn:microsoft.com/office/officeart/2005/8/layout/hList1"/>
    <dgm:cxn modelId="{8B5C58F1-0644-44E6-8EB5-8B2F5C771BF2}" type="presParOf" srcId="{8E7405FB-0C48-4F07-BBBF-2961FD889083}" destId="{90BECF7D-B430-40F0-BBC5-0E4FE8CC6387}" srcOrd="2" destOrd="0" presId="urn:microsoft.com/office/officeart/2005/8/layout/hList1"/>
    <dgm:cxn modelId="{2484818F-F0F4-4E4D-8030-772B04E867EA}" type="presParOf" srcId="{90BECF7D-B430-40F0-BBC5-0E4FE8CC6387}" destId="{BE2B43E8-7916-457A-B3C1-AB09D8D14F1C}" srcOrd="0" destOrd="0" presId="urn:microsoft.com/office/officeart/2005/8/layout/hList1"/>
    <dgm:cxn modelId="{6BB332CE-A5FF-4C6F-A689-64E395D0472C}" type="presParOf" srcId="{90BECF7D-B430-40F0-BBC5-0E4FE8CC6387}" destId="{BEBDBD17-F77B-4AD7-848F-75DFD470EB4D}" srcOrd="1" destOrd="0" presId="urn:microsoft.com/office/officeart/2005/8/layout/hList1"/>
    <dgm:cxn modelId="{E867DAA0-6299-47C8-B458-50753EBD57EC}" type="presParOf" srcId="{8E7405FB-0C48-4F07-BBBF-2961FD889083}" destId="{F7F1CF93-F3A9-468B-B79A-181B6EC5EB54}" srcOrd="3" destOrd="0" presId="urn:microsoft.com/office/officeart/2005/8/layout/hList1"/>
    <dgm:cxn modelId="{63CBD10A-5C13-419C-A18B-1745DA82F2DB}" type="presParOf" srcId="{8E7405FB-0C48-4F07-BBBF-2961FD889083}" destId="{E0F8F367-9301-4BA0-BA75-2C43958E7AE8}" srcOrd="4" destOrd="0" presId="urn:microsoft.com/office/officeart/2005/8/layout/hList1"/>
    <dgm:cxn modelId="{2F366D1C-91F4-4C3C-ACC8-909AAC35AF83}" type="presParOf" srcId="{E0F8F367-9301-4BA0-BA75-2C43958E7AE8}" destId="{AFEB3D95-9DF3-49E0-B85E-69D0DC4398EB}" srcOrd="0" destOrd="0" presId="urn:microsoft.com/office/officeart/2005/8/layout/hList1"/>
    <dgm:cxn modelId="{90030C6B-1668-4880-84E8-B102328D4B4B}" type="presParOf" srcId="{E0F8F367-9301-4BA0-BA75-2C43958E7AE8}" destId="{8E64CBE9-9F40-43D6-BAFA-2D31287AA9DD}" srcOrd="1" destOrd="0" presId="urn:microsoft.com/office/officeart/2005/8/layout/hList1"/>
    <dgm:cxn modelId="{19165481-E3E1-49E0-85CE-1644282AD4A9}" type="presParOf" srcId="{8E7405FB-0C48-4F07-BBBF-2961FD889083}" destId="{B990AC5D-4EA8-42A8-B79B-CAD3C38FCD3E}" srcOrd="5" destOrd="0" presId="urn:microsoft.com/office/officeart/2005/8/layout/hList1"/>
    <dgm:cxn modelId="{C3ABFF79-9878-440F-AB93-214562FEB386}" type="presParOf" srcId="{8E7405FB-0C48-4F07-BBBF-2961FD889083}" destId="{6DDF2179-6576-4180-B819-DA36D2D688AF}" srcOrd="6" destOrd="0" presId="urn:microsoft.com/office/officeart/2005/8/layout/hList1"/>
    <dgm:cxn modelId="{009DCACA-2449-494C-8CFA-19F0C62A9DCA}" type="presParOf" srcId="{6DDF2179-6576-4180-B819-DA36D2D688AF}" destId="{69014463-0C5B-49B8-A566-CC3917CABE83}" srcOrd="0" destOrd="0" presId="urn:microsoft.com/office/officeart/2005/8/layout/hList1"/>
    <dgm:cxn modelId="{7395965E-7B1A-49B6-8EE7-AC6C9ECD00C3}" type="presParOf" srcId="{6DDF2179-6576-4180-B819-DA36D2D688AF}" destId="{B30ED645-5D92-4A90-AE7D-087B577B253C}" srcOrd="1" destOrd="0" presId="urn:microsoft.com/office/officeart/2005/8/layout/hList1"/>
    <dgm:cxn modelId="{60EEA219-76D4-456A-9874-D23BA80A4534}" type="presParOf" srcId="{8E7405FB-0C48-4F07-BBBF-2961FD889083}" destId="{F4FC7D1F-8A0C-4EF2-8571-055848395186}" srcOrd="7" destOrd="0" presId="urn:microsoft.com/office/officeart/2005/8/layout/hList1"/>
    <dgm:cxn modelId="{44F574DF-7E40-4469-B73D-217A8D01BEF1}" type="presParOf" srcId="{8E7405FB-0C48-4F07-BBBF-2961FD889083}" destId="{73CACAD3-0B37-4456-BA0D-2962F2468E65}" srcOrd="8" destOrd="0" presId="urn:microsoft.com/office/officeart/2005/8/layout/hList1"/>
    <dgm:cxn modelId="{6D61772D-5F6A-4509-AF50-37C3D7204C6A}" type="presParOf" srcId="{73CACAD3-0B37-4456-BA0D-2962F2468E65}" destId="{DB2C06A9-2411-403D-A5B6-EF4CB6843E87}" srcOrd="0" destOrd="0" presId="urn:microsoft.com/office/officeart/2005/8/layout/hList1"/>
    <dgm:cxn modelId="{6C1D877F-8392-4968-888F-8995938DEDDE}" type="presParOf" srcId="{73CACAD3-0B37-4456-BA0D-2962F2468E65}" destId="{348DA5AA-7FAF-4335-82AB-C1E77E56C29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414AD1-E769-4B90-8065-018014C9F9C0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537311-7FCC-4C63-B5FB-9691D1B62C43}">
      <dgm:prSet phldrT="[Текст]"/>
      <dgm:spPr/>
      <dgm:t>
        <a:bodyPr/>
        <a:lstStyle/>
        <a:p>
          <a:r>
            <a:rPr lang="ru-RU" b="1" dirty="0" smtClean="0"/>
            <a:t>ГАПОУ ТО «ТТСИ и ГХ»  </a:t>
          </a:r>
        </a:p>
        <a:p>
          <a:r>
            <a:rPr lang="ru-RU" b="0" dirty="0" smtClean="0">
              <a:solidFill>
                <a:schemeClr val="tx1"/>
              </a:solidFill>
            </a:rPr>
            <a:t>4 ПОО ТО</a:t>
          </a:r>
          <a:endParaRPr lang="ru-RU" b="0" dirty="0">
            <a:solidFill>
              <a:schemeClr val="tx1"/>
            </a:solidFill>
          </a:endParaRPr>
        </a:p>
      </dgm:t>
    </dgm:pt>
    <dgm:pt modelId="{B1910345-562D-4D78-A281-6E00B80144D8}" type="parTrans" cxnId="{88D6F30D-2914-4590-96F0-0D8C92B31AFF}">
      <dgm:prSet/>
      <dgm:spPr/>
      <dgm:t>
        <a:bodyPr/>
        <a:lstStyle/>
        <a:p>
          <a:endParaRPr lang="ru-RU"/>
        </a:p>
      </dgm:t>
    </dgm:pt>
    <dgm:pt modelId="{3A1D2391-8684-46A6-A120-3DC7A5B20DC7}" type="sibTrans" cxnId="{88D6F30D-2914-4590-96F0-0D8C92B31AFF}">
      <dgm:prSet/>
      <dgm:spPr/>
      <dgm:t>
        <a:bodyPr/>
        <a:lstStyle/>
        <a:p>
          <a:endParaRPr lang="ru-RU"/>
        </a:p>
      </dgm:t>
    </dgm:pt>
    <dgm:pt modelId="{4AD4C547-DE49-49EE-98FC-C4DCA14051DA}">
      <dgm:prSet phldrT="[Текст]"/>
      <dgm:spPr/>
      <dgm:t>
        <a:bodyPr/>
        <a:lstStyle/>
        <a:p>
          <a:r>
            <a:rPr lang="ru-RU" dirty="0" smtClean="0"/>
            <a:t>ГАПОУ ТО «ТМТ»</a:t>
          </a:r>
        </a:p>
        <a:p>
          <a:r>
            <a:rPr lang="ru-RU" dirty="0" smtClean="0">
              <a:solidFill>
                <a:schemeClr val="tx1"/>
              </a:solidFill>
            </a:rPr>
            <a:t> 2 ПОО ТО</a:t>
          </a:r>
          <a:endParaRPr lang="ru-RU" dirty="0">
            <a:solidFill>
              <a:schemeClr val="tx1"/>
            </a:solidFill>
          </a:endParaRPr>
        </a:p>
      </dgm:t>
    </dgm:pt>
    <dgm:pt modelId="{9267A759-86B8-4A68-9D18-A997386F643C}" type="parTrans" cxnId="{B6220041-A6BD-450A-B777-F81AE510042C}">
      <dgm:prSet/>
      <dgm:spPr/>
      <dgm:t>
        <a:bodyPr/>
        <a:lstStyle/>
        <a:p>
          <a:endParaRPr lang="ru-RU"/>
        </a:p>
      </dgm:t>
    </dgm:pt>
    <dgm:pt modelId="{62909675-ED6E-4AAC-82E8-1F2DFD2C2FFF}" type="sibTrans" cxnId="{B6220041-A6BD-450A-B777-F81AE510042C}">
      <dgm:prSet/>
      <dgm:spPr/>
      <dgm:t>
        <a:bodyPr/>
        <a:lstStyle/>
        <a:p>
          <a:endParaRPr lang="ru-RU"/>
        </a:p>
      </dgm:t>
    </dgm:pt>
    <dgm:pt modelId="{4321EC39-D585-4033-B01F-0472503CDB35}">
      <dgm:prSet phldrT="[Текст]"/>
      <dgm:spPr/>
      <dgm:t>
        <a:bodyPr/>
        <a:lstStyle/>
        <a:p>
          <a:r>
            <a:rPr lang="ru-RU" dirty="0" smtClean="0"/>
            <a:t>ГАПОУ ТО «АТК»  </a:t>
          </a:r>
        </a:p>
        <a:p>
          <a:r>
            <a:rPr lang="ru-RU" dirty="0" smtClean="0">
              <a:solidFill>
                <a:schemeClr val="tx1"/>
              </a:solidFill>
            </a:rPr>
            <a:t>2 ПОО ТО</a:t>
          </a:r>
          <a:endParaRPr lang="ru-RU" dirty="0">
            <a:solidFill>
              <a:schemeClr val="tx1"/>
            </a:solidFill>
          </a:endParaRPr>
        </a:p>
      </dgm:t>
    </dgm:pt>
    <dgm:pt modelId="{DA13A3C9-902B-47B7-8566-F5620311CDEB}" type="parTrans" cxnId="{3A0B3BEA-9846-4081-BEA0-0EFB52EB2230}">
      <dgm:prSet/>
      <dgm:spPr/>
      <dgm:t>
        <a:bodyPr/>
        <a:lstStyle/>
        <a:p>
          <a:endParaRPr lang="ru-RU"/>
        </a:p>
      </dgm:t>
    </dgm:pt>
    <dgm:pt modelId="{889668B7-21C7-4F6A-942F-7A8EC27C8737}" type="sibTrans" cxnId="{3A0B3BEA-9846-4081-BEA0-0EFB52EB2230}">
      <dgm:prSet/>
      <dgm:spPr/>
      <dgm:t>
        <a:bodyPr/>
        <a:lstStyle/>
        <a:p>
          <a:endParaRPr lang="ru-RU"/>
        </a:p>
      </dgm:t>
    </dgm:pt>
    <dgm:pt modelId="{BBDE4060-BB0C-436E-8016-5DC5267811F3}">
      <dgm:prSet phldrT="[Текст]"/>
      <dgm:spPr/>
      <dgm:t>
        <a:bodyPr/>
        <a:lstStyle/>
        <a:p>
          <a:r>
            <a:rPr lang="ru-RU" dirty="0" smtClean="0"/>
            <a:t>ГАПОУ ТО «ТЛТ»</a:t>
          </a:r>
        </a:p>
        <a:p>
          <a:r>
            <a:rPr lang="ru-RU" dirty="0" smtClean="0">
              <a:solidFill>
                <a:schemeClr val="tx1"/>
              </a:solidFill>
            </a:rPr>
            <a:t>2 ПОО ТО</a:t>
          </a:r>
          <a:endParaRPr lang="ru-RU" dirty="0">
            <a:solidFill>
              <a:schemeClr val="tx1"/>
            </a:solidFill>
          </a:endParaRPr>
        </a:p>
      </dgm:t>
    </dgm:pt>
    <dgm:pt modelId="{F9F60FAE-49D8-44AB-B7AA-5E63A74F6332}" type="parTrans" cxnId="{28FC4C00-8429-478B-81C9-799ACEB7DF34}">
      <dgm:prSet/>
      <dgm:spPr/>
      <dgm:t>
        <a:bodyPr/>
        <a:lstStyle/>
        <a:p>
          <a:endParaRPr lang="ru-RU"/>
        </a:p>
      </dgm:t>
    </dgm:pt>
    <dgm:pt modelId="{B4A37178-CA11-4855-A90B-7422A54EA498}" type="sibTrans" cxnId="{28FC4C00-8429-478B-81C9-799ACEB7DF34}">
      <dgm:prSet/>
      <dgm:spPr/>
      <dgm:t>
        <a:bodyPr/>
        <a:lstStyle/>
        <a:p>
          <a:endParaRPr lang="ru-RU"/>
        </a:p>
      </dgm:t>
    </dgm:pt>
    <dgm:pt modelId="{79DF3B9C-B5C9-4F18-964C-B9914034544E}">
      <dgm:prSet phldrT="[Текст]"/>
      <dgm:spPr/>
      <dgm:t>
        <a:bodyPr/>
        <a:lstStyle/>
        <a:p>
          <a:r>
            <a:rPr lang="ru-RU" dirty="0" smtClean="0"/>
            <a:t>ГАПОУ ТО «ТКТТ»</a:t>
          </a:r>
        </a:p>
        <a:p>
          <a:r>
            <a:rPr lang="ru-RU" dirty="0" smtClean="0"/>
            <a:t> </a:t>
          </a:r>
          <a:r>
            <a:rPr lang="ru-RU" dirty="0" smtClean="0">
              <a:solidFill>
                <a:schemeClr val="tx1"/>
              </a:solidFill>
            </a:rPr>
            <a:t>2 ПОО ТО</a:t>
          </a:r>
          <a:endParaRPr lang="ru-RU" dirty="0">
            <a:solidFill>
              <a:schemeClr val="tx1"/>
            </a:solidFill>
          </a:endParaRPr>
        </a:p>
      </dgm:t>
    </dgm:pt>
    <dgm:pt modelId="{623BC397-18EF-4F96-8778-04292399F00E}" type="parTrans" cxnId="{E9391D39-D0E4-4A2B-8295-33E350738355}">
      <dgm:prSet/>
      <dgm:spPr/>
      <dgm:t>
        <a:bodyPr/>
        <a:lstStyle/>
        <a:p>
          <a:endParaRPr lang="ru-RU"/>
        </a:p>
      </dgm:t>
    </dgm:pt>
    <dgm:pt modelId="{805192B3-8DDA-407C-A63E-52572E2811F1}" type="sibTrans" cxnId="{E9391D39-D0E4-4A2B-8295-33E350738355}">
      <dgm:prSet/>
      <dgm:spPr/>
      <dgm:t>
        <a:bodyPr/>
        <a:lstStyle/>
        <a:p>
          <a:endParaRPr lang="ru-RU"/>
        </a:p>
      </dgm:t>
    </dgm:pt>
    <dgm:pt modelId="{3525719D-8D3D-49D8-AB47-A7B1C3671DEB}" type="pres">
      <dgm:prSet presAssocID="{C4414AD1-E769-4B90-8065-018014C9F9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CE42F-BD9F-4BA0-A3C4-2565FFCF0A70}" type="pres">
      <dgm:prSet presAssocID="{1C537311-7FCC-4C63-B5FB-9691D1B62C4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5FC5-6C9A-44DE-86DA-CFB9C84E4199}" type="pres">
      <dgm:prSet presAssocID="{3A1D2391-8684-46A6-A120-3DC7A5B20DC7}" presName="sibTrans" presStyleCnt="0"/>
      <dgm:spPr/>
    </dgm:pt>
    <dgm:pt modelId="{349AC4CB-5554-4611-AF82-B86D28BED73A}" type="pres">
      <dgm:prSet presAssocID="{4AD4C547-DE49-49EE-98FC-C4DCA14051D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49499-FAAE-428B-858E-B10ED4495BF5}" type="pres">
      <dgm:prSet presAssocID="{62909675-ED6E-4AAC-82E8-1F2DFD2C2FFF}" presName="sibTrans" presStyleCnt="0"/>
      <dgm:spPr/>
    </dgm:pt>
    <dgm:pt modelId="{792A6A39-119B-4C9C-995C-ABEC1736D43B}" type="pres">
      <dgm:prSet presAssocID="{4321EC39-D585-4033-B01F-0472503CDB35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83B46-0BC5-4433-AA04-F65383C4E3E6}" type="pres">
      <dgm:prSet presAssocID="{889668B7-21C7-4F6A-942F-7A8EC27C8737}" presName="sibTrans" presStyleCnt="0"/>
      <dgm:spPr/>
    </dgm:pt>
    <dgm:pt modelId="{C9E65622-C041-475D-9BEF-A7AE494C9EC6}" type="pres">
      <dgm:prSet presAssocID="{BBDE4060-BB0C-436E-8016-5DC5267811F3}" presName="node" presStyleLbl="node1" presStyleIdx="3" presStyleCnt="5" custLinFactNeighborX="-46198" custLinFactNeighborY="-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D1237-3F18-4425-9548-5A97574B0B48}" type="pres">
      <dgm:prSet presAssocID="{B4A37178-CA11-4855-A90B-7422A54EA498}" presName="sibTrans" presStyleCnt="0"/>
      <dgm:spPr/>
    </dgm:pt>
    <dgm:pt modelId="{D1C99A98-0923-48F1-B96E-7F8EC7BA5607}" type="pres">
      <dgm:prSet presAssocID="{79DF3B9C-B5C9-4F18-964C-B9914034544E}" presName="node" presStyleLbl="node1" presStyleIdx="4" presStyleCnt="5" custLinFactNeighborX="-46999" custLinFactNeighborY="-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220041-A6BD-450A-B777-F81AE510042C}" srcId="{C4414AD1-E769-4B90-8065-018014C9F9C0}" destId="{4AD4C547-DE49-49EE-98FC-C4DCA14051DA}" srcOrd="1" destOrd="0" parTransId="{9267A759-86B8-4A68-9D18-A997386F643C}" sibTransId="{62909675-ED6E-4AAC-82E8-1F2DFD2C2FFF}"/>
    <dgm:cxn modelId="{01F5B7C9-E5AD-4000-82BF-6BE9B1522C12}" type="presOf" srcId="{1C537311-7FCC-4C63-B5FB-9691D1B62C43}" destId="{E06CE42F-BD9F-4BA0-A3C4-2565FFCF0A70}" srcOrd="0" destOrd="0" presId="urn:microsoft.com/office/officeart/2005/8/layout/default#1"/>
    <dgm:cxn modelId="{4D9DDE03-CA67-4ABC-B7B8-E6A720291B50}" type="presOf" srcId="{BBDE4060-BB0C-436E-8016-5DC5267811F3}" destId="{C9E65622-C041-475D-9BEF-A7AE494C9EC6}" srcOrd="0" destOrd="0" presId="urn:microsoft.com/office/officeart/2005/8/layout/default#1"/>
    <dgm:cxn modelId="{3A0B3BEA-9846-4081-BEA0-0EFB52EB2230}" srcId="{C4414AD1-E769-4B90-8065-018014C9F9C0}" destId="{4321EC39-D585-4033-B01F-0472503CDB35}" srcOrd="2" destOrd="0" parTransId="{DA13A3C9-902B-47B7-8566-F5620311CDEB}" sibTransId="{889668B7-21C7-4F6A-942F-7A8EC27C8737}"/>
    <dgm:cxn modelId="{43B391E6-02D5-4026-872D-E17B8AC4D373}" type="presOf" srcId="{4321EC39-D585-4033-B01F-0472503CDB35}" destId="{792A6A39-119B-4C9C-995C-ABEC1736D43B}" srcOrd="0" destOrd="0" presId="urn:microsoft.com/office/officeart/2005/8/layout/default#1"/>
    <dgm:cxn modelId="{4065BC14-94FD-4CBF-BB52-1ADA1956202B}" type="presOf" srcId="{79DF3B9C-B5C9-4F18-964C-B9914034544E}" destId="{D1C99A98-0923-48F1-B96E-7F8EC7BA5607}" srcOrd="0" destOrd="0" presId="urn:microsoft.com/office/officeart/2005/8/layout/default#1"/>
    <dgm:cxn modelId="{28FC4C00-8429-478B-81C9-799ACEB7DF34}" srcId="{C4414AD1-E769-4B90-8065-018014C9F9C0}" destId="{BBDE4060-BB0C-436E-8016-5DC5267811F3}" srcOrd="3" destOrd="0" parTransId="{F9F60FAE-49D8-44AB-B7AA-5E63A74F6332}" sibTransId="{B4A37178-CA11-4855-A90B-7422A54EA498}"/>
    <dgm:cxn modelId="{E9391D39-D0E4-4A2B-8295-33E350738355}" srcId="{C4414AD1-E769-4B90-8065-018014C9F9C0}" destId="{79DF3B9C-B5C9-4F18-964C-B9914034544E}" srcOrd="4" destOrd="0" parTransId="{623BC397-18EF-4F96-8778-04292399F00E}" sibTransId="{805192B3-8DDA-407C-A63E-52572E2811F1}"/>
    <dgm:cxn modelId="{88D6F30D-2914-4590-96F0-0D8C92B31AFF}" srcId="{C4414AD1-E769-4B90-8065-018014C9F9C0}" destId="{1C537311-7FCC-4C63-B5FB-9691D1B62C43}" srcOrd="0" destOrd="0" parTransId="{B1910345-562D-4D78-A281-6E00B80144D8}" sibTransId="{3A1D2391-8684-46A6-A120-3DC7A5B20DC7}"/>
    <dgm:cxn modelId="{50E3F250-2F0B-4B58-8A4F-B21F126C1B9C}" type="presOf" srcId="{C4414AD1-E769-4B90-8065-018014C9F9C0}" destId="{3525719D-8D3D-49D8-AB47-A7B1C3671DEB}" srcOrd="0" destOrd="0" presId="urn:microsoft.com/office/officeart/2005/8/layout/default#1"/>
    <dgm:cxn modelId="{ED4D57EB-26A0-45D1-9E22-3C52F32A6F01}" type="presOf" srcId="{4AD4C547-DE49-49EE-98FC-C4DCA14051DA}" destId="{349AC4CB-5554-4611-AF82-B86D28BED73A}" srcOrd="0" destOrd="0" presId="urn:microsoft.com/office/officeart/2005/8/layout/default#1"/>
    <dgm:cxn modelId="{77C2AB50-3CC6-415E-9C37-A75F93B1F155}" type="presParOf" srcId="{3525719D-8D3D-49D8-AB47-A7B1C3671DEB}" destId="{E06CE42F-BD9F-4BA0-A3C4-2565FFCF0A70}" srcOrd="0" destOrd="0" presId="urn:microsoft.com/office/officeart/2005/8/layout/default#1"/>
    <dgm:cxn modelId="{F43D32F0-95FA-4D06-B507-05D13D24518B}" type="presParOf" srcId="{3525719D-8D3D-49D8-AB47-A7B1C3671DEB}" destId="{8B6E5FC5-6C9A-44DE-86DA-CFB9C84E4199}" srcOrd="1" destOrd="0" presId="urn:microsoft.com/office/officeart/2005/8/layout/default#1"/>
    <dgm:cxn modelId="{0A58B110-E6F5-42A0-8C9B-EE9CFB3F3650}" type="presParOf" srcId="{3525719D-8D3D-49D8-AB47-A7B1C3671DEB}" destId="{349AC4CB-5554-4611-AF82-B86D28BED73A}" srcOrd="2" destOrd="0" presId="urn:microsoft.com/office/officeart/2005/8/layout/default#1"/>
    <dgm:cxn modelId="{A9D92EA4-3260-4A0F-9147-06CD66E45300}" type="presParOf" srcId="{3525719D-8D3D-49D8-AB47-A7B1C3671DEB}" destId="{26B49499-FAAE-428B-858E-B10ED4495BF5}" srcOrd="3" destOrd="0" presId="urn:microsoft.com/office/officeart/2005/8/layout/default#1"/>
    <dgm:cxn modelId="{EEB0CA5F-B706-447A-906F-F33C2CFA0BF6}" type="presParOf" srcId="{3525719D-8D3D-49D8-AB47-A7B1C3671DEB}" destId="{792A6A39-119B-4C9C-995C-ABEC1736D43B}" srcOrd="4" destOrd="0" presId="urn:microsoft.com/office/officeart/2005/8/layout/default#1"/>
    <dgm:cxn modelId="{1DABB67F-1B69-4927-ADFA-63F0758A545C}" type="presParOf" srcId="{3525719D-8D3D-49D8-AB47-A7B1C3671DEB}" destId="{A7183B46-0BC5-4433-AA04-F65383C4E3E6}" srcOrd="5" destOrd="0" presId="urn:microsoft.com/office/officeart/2005/8/layout/default#1"/>
    <dgm:cxn modelId="{307FFEEA-6FE8-4870-844A-C543B12B426E}" type="presParOf" srcId="{3525719D-8D3D-49D8-AB47-A7B1C3671DEB}" destId="{C9E65622-C041-475D-9BEF-A7AE494C9EC6}" srcOrd="6" destOrd="0" presId="urn:microsoft.com/office/officeart/2005/8/layout/default#1"/>
    <dgm:cxn modelId="{00AF3AF2-20E9-49A9-890C-8755253EFA80}" type="presParOf" srcId="{3525719D-8D3D-49D8-AB47-A7B1C3671DEB}" destId="{0C8D1237-3F18-4425-9548-5A97574B0B48}" srcOrd="7" destOrd="0" presId="urn:microsoft.com/office/officeart/2005/8/layout/default#1"/>
    <dgm:cxn modelId="{61ABDE40-6962-45CC-A7AB-E34A7B70061F}" type="presParOf" srcId="{3525719D-8D3D-49D8-AB47-A7B1C3671DEB}" destId="{D1C99A98-0923-48F1-B96E-7F8EC7BA5607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414AD1-E769-4B90-8065-018014C9F9C0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537311-7FCC-4C63-B5FB-9691D1B62C43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«ТТСИ и ГХ»  </a:t>
          </a:r>
        </a:p>
        <a:p>
          <a:r>
            <a:rPr lang="ru-RU" sz="20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800 школьников</a:t>
          </a:r>
          <a:endParaRPr lang="ru-RU" sz="20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910345-562D-4D78-A281-6E00B80144D8}" type="parTrans" cxnId="{88D6F30D-2914-4590-96F0-0D8C92B31AFF}">
      <dgm:prSet/>
      <dgm:spPr/>
      <dgm:t>
        <a:bodyPr/>
        <a:lstStyle/>
        <a:p>
          <a:endParaRPr lang="ru-RU"/>
        </a:p>
      </dgm:t>
    </dgm:pt>
    <dgm:pt modelId="{3A1D2391-8684-46A6-A120-3DC7A5B20DC7}" type="sibTrans" cxnId="{88D6F30D-2914-4590-96F0-0D8C92B31AFF}">
      <dgm:prSet/>
      <dgm:spPr/>
      <dgm:t>
        <a:bodyPr/>
        <a:lstStyle/>
        <a:p>
          <a:endParaRPr lang="ru-RU"/>
        </a:p>
      </dgm:t>
    </dgm:pt>
    <dgm:pt modelId="{4AD4C547-DE49-49EE-98FC-C4DCA14051DA}">
      <dgm:prSet phldrT="[Текст]" custT="1"/>
      <dgm:spPr/>
      <dgm:t>
        <a:bodyPr/>
        <a:lstStyle/>
        <a:p>
          <a:r>
            <a:rPr lang="ru-RU" sz="2200" b="1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«ТМТ»</a:t>
          </a:r>
        </a:p>
        <a:p>
          <a:r>
            <a: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более 500 школьников, более 200 родителей</a:t>
          </a:r>
          <a:endParaRPr lang="ru-RU" sz="16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267A759-86B8-4A68-9D18-A997386F643C}" type="parTrans" cxnId="{B6220041-A6BD-450A-B777-F81AE510042C}">
      <dgm:prSet/>
      <dgm:spPr/>
      <dgm:t>
        <a:bodyPr/>
        <a:lstStyle/>
        <a:p>
          <a:endParaRPr lang="ru-RU"/>
        </a:p>
      </dgm:t>
    </dgm:pt>
    <dgm:pt modelId="{62909675-ED6E-4AAC-82E8-1F2DFD2C2FFF}" type="sibTrans" cxnId="{B6220041-A6BD-450A-B777-F81AE510042C}">
      <dgm:prSet/>
      <dgm:spPr/>
      <dgm:t>
        <a:bodyPr/>
        <a:lstStyle/>
        <a:p>
          <a:endParaRPr lang="ru-RU"/>
        </a:p>
      </dgm:t>
    </dgm:pt>
    <dgm:pt modelId="{27B9E02D-D5B7-469F-9AF4-274CF2C15659}">
      <dgm:prSet phldrT="[Текст]" custT="1"/>
      <dgm:spPr/>
      <dgm:t>
        <a:bodyPr/>
        <a:lstStyle/>
        <a:p>
          <a:r>
            <a:rPr lang="ru-RU" sz="2100" b="1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«ТКТТ»</a:t>
          </a:r>
        </a:p>
        <a:p>
          <a:r>
            <a: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более 500 школьников</a:t>
          </a:r>
          <a:endParaRPr lang="ru-RU" sz="20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492803-BA0F-4D52-8E4D-345E77DD0FBF}" type="parTrans" cxnId="{31CF4E32-C9F8-4ED1-AAE3-88A614D3E238}">
      <dgm:prSet/>
      <dgm:spPr/>
      <dgm:t>
        <a:bodyPr/>
        <a:lstStyle/>
        <a:p>
          <a:endParaRPr lang="ru-RU"/>
        </a:p>
      </dgm:t>
    </dgm:pt>
    <dgm:pt modelId="{CFD116CD-1F99-4B5B-BF32-34CE98DBA022}" type="sibTrans" cxnId="{31CF4E32-C9F8-4ED1-AAE3-88A614D3E238}">
      <dgm:prSet/>
      <dgm:spPr/>
      <dgm:t>
        <a:bodyPr/>
        <a:lstStyle/>
        <a:p>
          <a:endParaRPr lang="ru-RU"/>
        </a:p>
      </dgm:t>
    </dgm:pt>
    <dgm:pt modelId="{4321EC39-D585-4033-B01F-0472503CDB35}">
      <dgm:prSet phldrT="[Текст]"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«АТК» </a:t>
          </a:r>
          <a:r>
            <a:rPr lang="ru-RU" sz="2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r>
            <a:rPr lang="ru-RU" sz="2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133 школьника</a:t>
          </a:r>
          <a:endParaRPr lang="ru-RU" sz="2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13A3C9-902B-47B7-8566-F5620311CDEB}" type="parTrans" cxnId="{3A0B3BEA-9846-4081-BEA0-0EFB52EB2230}">
      <dgm:prSet/>
      <dgm:spPr/>
      <dgm:t>
        <a:bodyPr/>
        <a:lstStyle/>
        <a:p>
          <a:endParaRPr lang="ru-RU"/>
        </a:p>
      </dgm:t>
    </dgm:pt>
    <dgm:pt modelId="{889668B7-21C7-4F6A-942F-7A8EC27C8737}" type="sibTrans" cxnId="{3A0B3BEA-9846-4081-BEA0-0EFB52EB2230}">
      <dgm:prSet/>
      <dgm:spPr/>
      <dgm:t>
        <a:bodyPr/>
        <a:lstStyle/>
        <a:p>
          <a:endParaRPr lang="ru-RU"/>
        </a:p>
      </dgm:t>
    </dgm:pt>
    <dgm:pt modelId="{BBDE4060-BB0C-436E-8016-5DC5267811F3}">
      <dgm:prSet phldrT="[Текст]"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«ТЛТ»</a:t>
          </a:r>
        </a:p>
        <a:p>
          <a:r>
            <a: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более 500 школьников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F60FAE-49D8-44AB-B7AA-5E63A74F6332}" type="parTrans" cxnId="{28FC4C00-8429-478B-81C9-799ACEB7DF34}">
      <dgm:prSet/>
      <dgm:spPr/>
      <dgm:t>
        <a:bodyPr/>
        <a:lstStyle/>
        <a:p>
          <a:endParaRPr lang="ru-RU"/>
        </a:p>
      </dgm:t>
    </dgm:pt>
    <dgm:pt modelId="{B4A37178-CA11-4855-A90B-7422A54EA498}" type="sibTrans" cxnId="{28FC4C00-8429-478B-81C9-799ACEB7DF34}">
      <dgm:prSet/>
      <dgm:spPr/>
      <dgm:t>
        <a:bodyPr/>
        <a:lstStyle/>
        <a:p>
          <a:endParaRPr lang="ru-RU"/>
        </a:p>
      </dgm:t>
    </dgm:pt>
    <dgm:pt modelId="{3525719D-8D3D-49D8-AB47-A7B1C3671DEB}" type="pres">
      <dgm:prSet presAssocID="{C4414AD1-E769-4B90-8065-018014C9F9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CE42F-BD9F-4BA0-A3C4-2565FFCF0A70}" type="pres">
      <dgm:prSet presAssocID="{1C537311-7FCC-4C63-B5FB-9691D1B62C4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5FC5-6C9A-44DE-86DA-CFB9C84E4199}" type="pres">
      <dgm:prSet presAssocID="{3A1D2391-8684-46A6-A120-3DC7A5B20DC7}" presName="sibTrans" presStyleCnt="0"/>
      <dgm:spPr/>
    </dgm:pt>
    <dgm:pt modelId="{349AC4CB-5554-4611-AF82-B86D28BED73A}" type="pres">
      <dgm:prSet presAssocID="{4AD4C547-DE49-49EE-98FC-C4DCA14051D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49499-FAAE-428B-858E-B10ED4495BF5}" type="pres">
      <dgm:prSet presAssocID="{62909675-ED6E-4AAC-82E8-1F2DFD2C2FFF}" presName="sibTrans" presStyleCnt="0"/>
      <dgm:spPr/>
    </dgm:pt>
    <dgm:pt modelId="{78E42079-720C-4678-A44E-EC1D080AB9A6}" type="pres">
      <dgm:prSet presAssocID="{27B9E02D-D5B7-469F-9AF4-274CF2C1565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7686D-9963-4906-87F7-24B20F04AC30}" type="pres">
      <dgm:prSet presAssocID="{CFD116CD-1F99-4B5B-BF32-34CE98DBA022}" presName="sibTrans" presStyleCnt="0"/>
      <dgm:spPr/>
    </dgm:pt>
    <dgm:pt modelId="{792A6A39-119B-4C9C-995C-ABEC1736D43B}" type="pres">
      <dgm:prSet presAssocID="{4321EC39-D585-4033-B01F-0472503CDB35}" presName="node" presStyleLbl="node1" presStyleIdx="3" presStyleCnt="5" custLinFactNeighborX="-48998" custLinFactNeighborY="-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83B46-0BC5-4433-AA04-F65383C4E3E6}" type="pres">
      <dgm:prSet presAssocID="{889668B7-21C7-4F6A-942F-7A8EC27C8737}" presName="sibTrans" presStyleCnt="0"/>
      <dgm:spPr/>
    </dgm:pt>
    <dgm:pt modelId="{C9E65622-C041-475D-9BEF-A7AE494C9EC6}" type="pres">
      <dgm:prSet presAssocID="{BBDE4060-BB0C-436E-8016-5DC5267811F3}" presName="node" presStyleLbl="node1" presStyleIdx="4" presStyleCnt="5" custLinFactNeighborX="-44199" custLinFactNeighborY="-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F487DF-53B9-426B-A24F-A0C113C43424}" type="presOf" srcId="{4AD4C547-DE49-49EE-98FC-C4DCA14051DA}" destId="{349AC4CB-5554-4611-AF82-B86D28BED73A}" srcOrd="0" destOrd="0" presId="urn:microsoft.com/office/officeart/2005/8/layout/default#2"/>
    <dgm:cxn modelId="{B6220041-A6BD-450A-B777-F81AE510042C}" srcId="{C4414AD1-E769-4B90-8065-018014C9F9C0}" destId="{4AD4C547-DE49-49EE-98FC-C4DCA14051DA}" srcOrd="1" destOrd="0" parTransId="{9267A759-86B8-4A68-9D18-A997386F643C}" sibTransId="{62909675-ED6E-4AAC-82E8-1F2DFD2C2FFF}"/>
    <dgm:cxn modelId="{38BD04D1-F12B-46F3-A0A8-640AAB195486}" type="presOf" srcId="{BBDE4060-BB0C-436E-8016-5DC5267811F3}" destId="{C9E65622-C041-475D-9BEF-A7AE494C9EC6}" srcOrd="0" destOrd="0" presId="urn:microsoft.com/office/officeart/2005/8/layout/default#2"/>
    <dgm:cxn modelId="{111CECB3-AC12-41BB-B17C-A9DECA67100D}" type="presOf" srcId="{1C537311-7FCC-4C63-B5FB-9691D1B62C43}" destId="{E06CE42F-BD9F-4BA0-A3C4-2565FFCF0A70}" srcOrd="0" destOrd="0" presId="urn:microsoft.com/office/officeart/2005/8/layout/default#2"/>
    <dgm:cxn modelId="{3A0B3BEA-9846-4081-BEA0-0EFB52EB2230}" srcId="{C4414AD1-E769-4B90-8065-018014C9F9C0}" destId="{4321EC39-D585-4033-B01F-0472503CDB35}" srcOrd="3" destOrd="0" parTransId="{DA13A3C9-902B-47B7-8566-F5620311CDEB}" sibTransId="{889668B7-21C7-4F6A-942F-7A8EC27C8737}"/>
    <dgm:cxn modelId="{31CF4E32-C9F8-4ED1-AAE3-88A614D3E238}" srcId="{C4414AD1-E769-4B90-8065-018014C9F9C0}" destId="{27B9E02D-D5B7-469F-9AF4-274CF2C15659}" srcOrd="2" destOrd="0" parTransId="{6D492803-BA0F-4D52-8E4D-345E77DD0FBF}" sibTransId="{CFD116CD-1F99-4B5B-BF32-34CE98DBA022}"/>
    <dgm:cxn modelId="{92622EBA-8817-44CD-BCE1-526A2DA3EA74}" type="presOf" srcId="{4321EC39-D585-4033-B01F-0472503CDB35}" destId="{792A6A39-119B-4C9C-995C-ABEC1736D43B}" srcOrd="0" destOrd="0" presId="urn:microsoft.com/office/officeart/2005/8/layout/default#2"/>
    <dgm:cxn modelId="{28FC4C00-8429-478B-81C9-799ACEB7DF34}" srcId="{C4414AD1-E769-4B90-8065-018014C9F9C0}" destId="{BBDE4060-BB0C-436E-8016-5DC5267811F3}" srcOrd="4" destOrd="0" parTransId="{F9F60FAE-49D8-44AB-B7AA-5E63A74F6332}" sibTransId="{B4A37178-CA11-4855-A90B-7422A54EA498}"/>
    <dgm:cxn modelId="{FBABEB4F-6452-40E4-8DD4-2D1ABEA56C7E}" type="presOf" srcId="{27B9E02D-D5B7-469F-9AF4-274CF2C15659}" destId="{78E42079-720C-4678-A44E-EC1D080AB9A6}" srcOrd="0" destOrd="0" presId="urn:microsoft.com/office/officeart/2005/8/layout/default#2"/>
    <dgm:cxn modelId="{88D6F30D-2914-4590-96F0-0D8C92B31AFF}" srcId="{C4414AD1-E769-4B90-8065-018014C9F9C0}" destId="{1C537311-7FCC-4C63-B5FB-9691D1B62C43}" srcOrd="0" destOrd="0" parTransId="{B1910345-562D-4D78-A281-6E00B80144D8}" sibTransId="{3A1D2391-8684-46A6-A120-3DC7A5B20DC7}"/>
    <dgm:cxn modelId="{550D7B61-B7A1-4B90-95FC-0076704E595A}" type="presOf" srcId="{C4414AD1-E769-4B90-8065-018014C9F9C0}" destId="{3525719D-8D3D-49D8-AB47-A7B1C3671DEB}" srcOrd="0" destOrd="0" presId="urn:microsoft.com/office/officeart/2005/8/layout/default#2"/>
    <dgm:cxn modelId="{8C8343A6-F30F-4B32-AD2B-7A232371405E}" type="presParOf" srcId="{3525719D-8D3D-49D8-AB47-A7B1C3671DEB}" destId="{E06CE42F-BD9F-4BA0-A3C4-2565FFCF0A70}" srcOrd="0" destOrd="0" presId="urn:microsoft.com/office/officeart/2005/8/layout/default#2"/>
    <dgm:cxn modelId="{4822ED2C-7717-4125-AE41-2AC56BB3FCB7}" type="presParOf" srcId="{3525719D-8D3D-49D8-AB47-A7B1C3671DEB}" destId="{8B6E5FC5-6C9A-44DE-86DA-CFB9C84E4199}" srcOrd="1" destOrd="0" presId="urn:microsoft.com/office/officeart/2005/8/layout/default#2"/>
    <dgm:cxn modelId="{601F445E-5CB4-472F-91A4-18F8AA68445B}" type="presParOf" srcId="{3525719D-8D3D-49D8-AB47-A7B1C3671DEB}" destId="{349AC4CB-5554-4611-AF82-B86D28BED73A}" srcOrd="2" destOrd="0" presId="urn:microsoft.com/office/officeart/2005/8/layout/default#2"/>
    <dgm:cxn modelId="{2275DE96-DAB0-4913-A4AD-C69EF3033BAB}" type="presParOf" srcId="{3525719D-8D3D-49D8-AB47-A7B1C3671DEB}" destId="{26B49499-FAAE-428B-858E-B10ED4495BF5}" srcOrd="3" destOrd="0" presId="urn:microsoft.com/office/officeart/2005/8/layout/default#2"/>
    <dgm:cxn modelId="{EDE160FC-4349-4FA4-9E41-947229E16E94}" type="presParOf" srcId="{3525719D-8D3D-49D8-AB47-A7B1C3671DEB}" destId="{78E42079-720C-4678-A44E-EC1D080AB9A6}" srcOrd="4" destOrd="0" presId="urn:microsoft.com/office/officeart/2005/8/layout/default#2"/>
    <dgm:cxn modelId="{09F2A92D-4E9F-4796-9F5D-8A63E3E099FC}" type="presParOf" srcId="{3525719D-8D3D-49D8-AB47-A7B1C3671DEB}" destId="{0337686D-9963-4906-87F7-24B20F04AC30}" srcOrd="5" destOrd="0" presId="urn:microsoft.com/office/officeart/2005/8/layout/default#2"/>
    <dgm:cxn modelId="{71FB353A-E9EC-4198-B410-3790D84C6B08}" type="presParOf" srcId="{3525719D-8D3D-49D8-AB47-A7B1C3671DEB}" destId="{792A6A39-119B-4C9C-995C-ABEC1736D43B}" srcOrd="6" destOrd="0" presId="urn:microsoft.com/office/officeart/2005/8/layout/default#2"/>
    <dgm:cxn modelId="{98CD09C1-6D0A-4E8F-ADC4-CE252B102907}" type="presParOf" srcId="{3525719D-8D3D-49D8-AB47-A7B1C3671DEB}" destId="{A7183B46-0BC5-4433-AA04-F65383C4E3E6}" srcOrd="7" destOrd="0" presId="urn:microsoft.com/office/officeart/2005/8/layout/default#2"/>
    <dgm:cxn modelId="{6EE2499C-AAFF-4C6A-8924-73E4A59A481C}" type="presParOf" srcId="{3525719D-8D3D-49D8-AB47-A7B1C3671DEB}" destId="{C9E65622-C041-475D-9BEF-A7AE494C9EC6}" srcOrd="8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414AD1-E769-4B90-8065-018014C9F9C0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537311-7FCC-4C63-B5FB-9691D1B62C43}">
      <dgm:prSet phldrT="[Текст]"/>
      <dgm:spPr/>
      <dgm:t>
        <a:bodyPr/>
        <a:lstStyle/>
        <a:p>
          <a:r>
            <a:rPr lang="ru-RU" b="1" dirty="0" smtClean="0"/>
            <a:t>ГАПОУ ТО «ТТСИ и ГХ»  </a:t>
          </a:r>
        </a:p>
        <a:p>
          <a:r>
            <a:rPr lang="ru-RU" b="0" dirty="0" smtClean="0">
              <a:solidFill>
                <a:schemeClr val="tx1"/>
              </a:solidFill>
            </a:rPr>
            <a:t>7 000 т.р.</a:t>
          </a:r>
          <a:endParaRPr lang="ru-RU" b="0" dirty="0">
            <a:solidFill>
              <a:schemeClr val="tx1"/>
            </a:solidFill>
          </a:endParaRPr>
        </a:p>
      </dgm:t>
    </dgm:pt>
    <dgm:pt modelId="{B1910345-562D-4D78-A281-6E00B80144D8}" type="parTrans" cxnId="{88D6F30D-2914-4590-96F0-0D8C92B31AFF}">
      <dgm:prSet/>
      <dgm:spPr/>
      <dgm:t>
        <a:bodyPr/>
        <a:lstStyle/>
        <a:p>
          <a:endParaRPr lang="ru-RU"/>
        </a:p>
      </dgm:t>
    </dgm:pt>
    <dgm:pt modelId="{3A1D2391-8684-46A6-A120-3DC7A5B20DC7}" type="sibTrans" cxnId="{88D6F30D-2914-4590-96F0-0D8C92B31AFF}">
      <dgm:prSet/>
      <dgm:spPr/>
      <dgm:t>
        <a:bodyPr/>
        <a:lstStyle/>
        <a:p>
          <a:endParaRPr lang="ru-RU"/>
        </a:p>
      </dgm:t>
    </dgm:pt>
    <dgm:pt modelId="{4AD4C547-DE49-49EE-98FC-C4DCA14051DA}">
      <dgm:prSet phldrT="[Текст]" custT="1"/>
      <dgm:spPr/>
      <dgm:t>
        <a:bodyPr/>
        <a:lstStyle/>
        <a:p>
          <a:r>
            <a:rPr lang="ru-RU" sz="2200" dirty="0" smtClean="0"/>
            <a:t>ГАПОУ ТО «ТМТ»</a:t>
          </a:r>
        </a:p>
      </dgm:t>
    </dgm:pt>
    <dgm:pt modelId="{9267A759-86B8-4A68-9D18-A997386F643C}" type="parTrans" cxnId="{B6220041-A6BD-450A-B777-F81AE510042C}">
      <dgm:prSet/>
      <dgm:spPr/>
      <dgm:t>
        <a:bodyPr/>
        <a:lstStyle/>
        <a:p>
          <a:endParaRPr lang="ru-RU"/>
        </a:p>
      </dgm:t>
    </dgm:pt>
    <dgm:pt modelId="{62909675-ED6E-4AAC-82E8-1F2DFD2C2FFF}" type="sibTrans" cxnId="{B6220041-A6BD-450A-B777-F81AE510042C}">
      <dgm:prSet/>
      <dgm:spPr/>
      <dgm:t>
        <a:bodyPr/>
        <a:lstStyle/>
        <a:p>
          <a:endParaRPr lang="ru-RU"/>
        </a:p>
      </dgm:t>
    </dgm:pt>
    <dgm:pt modelId="{27B9E02D-D5B7-469F-9AF4-274CF2C15659}">
      <dgm:prSet phldrT="[Текст]"/>
      <dgm:spPr/>
      <dgm:t>
        <a:bodyPr/>
        <a:lstStyle/>
        <a:p>
          <a:r>
            <a:rPr lang="ru-RU" dirty="0" smtClean="0"/>
            <a:t>ГАПОУ ТО «ТКТТ»</a:t>
          </a:r>
        </a:p>
        <a:p>
          <a:r>
            <a:rPr lang="ru-RU" dirty="0" smtClean="0">
              <a:solidFill>
                <a:schemeClr val="tx1"/>
              </a:solidFill>
            </a:rPr>
            <a:t>1330 т.р.</a:t>
          </a:r>
          <a:endParaRPr lang="ru-RU" dirty="0">
            <a:solidFill>
              <a:schemeClr val="tx1"/>
            </a:solidFill>
          </a:endParaRPr>
        </a:p>
      </dgm:t>
    </dgm:pt>
    <dgm:pt modelId="{6D492803-BA0F-4D52-8E4D-345E77DD0FBF}" type="parTrans" cxnId="{31CF4E32-C9F8-4ED1-AAE3-88A614D3E238}">
      <dgm:prSet/>
      <dgm:spPr/>
      <dgm:t>
        <a:bodyPr/>
        <a:lstStyle/>
        <a:p>
          <a:endParaRPr lang="ru-RU"/>
        </a:p>
      </dgm:t>
    </dgm:pt>
    <dgm:pt modelId="{CFD116CD-1F99-4B5B-BF32-34CE98DBA022}" type="sibTrans" cxnId="{31CF4E32-C9F8-4ED1-AAE3-88A614D3E238}">
      <dgm:prSet/>
      <dgm:spPr/>
      <dgm:t>
        <a:bodyPr/>
        <a:lstStyle/>
        <a:p>
          <a:endParaRPr lang="ru-RU"/>
        </a:p>
      </dgm:t>
    </dgm:pt>
    <dgm:pt modelId="{4321EC39-D585-4033-B01F-0472503CDB35}">
      <dgm:prSet phldrT="[Текст]"/>
      <dgm:spPr/>
      <dgm:t>
        <a:bodyPr/>
        <a:lstStyle/>
        <a:p>
          <a:r>
            <a:rPr lang="ru-RU" dirty="0" smtClean="0"/>
            <a:t>ГАПОУ ТО «АТК»  </a:t>
          </a:r>
        </a:p>
        <a:p>
          <a:r>
            <a:rPr lang="ru-RU" dirty="0" smtClean="0">
              <a:solidFill>
                <a:schemeClr val="tx1"/>
              </a:solidFill>
            </a:rPr>
            <a:t>3 300 т.р.</a:t>
          </a:r>
          <a:endParaRPr lang="ru-RU" dirty="0">
            <a:solidFill>
              <a:schemeClr val="tx1"/>
            </a:solidFill>
          </a:endParaRPr>
        </a:p>
      </dgm:t>
    </dgm:pt>
    <dgm:pt modelId="{DA13A3C9-902B-47B7-8566-F5620311CDEB}" type="parTrans" cxnId="{3A0B3BEA-9846-4081-BEA0-0EFB52EB2230}">
      <dgm:prSet/>
      <dgm:spPr/>
      <dgm:t>
        <a:bodyPr/>
        <a:lstStyle/>
        <a:p>
          <a:endParaRPr lang="ru-RU"/>
        </a:p>
      </dgm:t>
    </dgm:pt>
    <dgm:pt modelId="{889668B7-21C7-4F6A-942F-7A8EC27C8737}" type="sibTrans" cxnId="{3A0B3BEA-9846-4081-BEA0-0EFB52EB2230}">
      <dgm:prSet/>
      <dgm:spPr/>
      <dgm:t>
        <a:bodyPr/>
        <a:lstStyle/>
        <a:p>
          <a:endParaRPr lang="ru-RU"/>
        </a:p>
      </dgm:t>
    </dgm:pt>
    <dgm:pt modelId="{BBDE4060-BB0C-436E-8016-5DC5267811F3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«ТЛТ»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Вложения предприятия: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учебный класс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лаборатория качества продукции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производственные мощности</a:t>
          </a:r>
          <a:endParaRPr lang="ru-RU" sz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F60FAE-49D8-44AB-B7AA-5E63A74F6332}" type="parTrans" cxnId="{28FC4C00-8429-478B-81C9-799ACEB7DF34}">
      <dgm:prSet/>
      <dgm:spPr/>
      <dgm:t>
        <a:bodyPr/>
        <a:lstStyle/>
        <a:p>
          <a:endParaRPr lang="ru-RU"/>
        </a:p>
      </dgm:t>
    </dgm:pt>
    <dgm:pt modelId="{B4A37178-CA11-4855-A90B-7422A54EA498}" type="sibTrans" cxnId="{28FC4C00-8429-478B-81C9-799ACEB7DF34}">
      <dgm:prSet/>
      <dgm:spPr/>
      <dgm:t>
        <a:bodyPr/>
        <a:lstStyle/>
        <a:p>
          <a:endParaRPr lang="ru-RU"/>
        </a:p>
      </dgm:t>
    </dgm:pt>
    <dgm:pt modelId="{7F8E26B7-660E-4F4D-98B8-8384E0934331}">
      <dgm:prSet phldrT="[Текст]"/>
      <dgm:spPr/>
      <dgm:t>
        <a:bodyPr/>
        <a:lstStyle/>
        <a:p>
          <a:r>
            <a:rPr lang="ru-RU" dirty="0" smtClean="0"/>
            <a:t>ГАПОУ ТО «ТТИПКС»</a:t>
          </a:r>
        </a:p>
        <a:p>
          <a:r>
            <a:rPr lang="ru-RU" dirty="0" smtClean="0">
              <a:solidFill>
                <a:schemeClr val="tx1"/>
              </a:solidFill>
            </a:rPr>
            <a:t>5900 т.р.</a:t>
          </a:r>
          <a:endParaRPr lang="ru-RU" dirty="0">
            <a:solidFill>
              <a:schemeClr val="tx1"/>
            </a:solidFill>
          </a:endParaRPr>
        </a:p>
      </dgm:t>
    </dgm:pt>
    <dgm:pt modelId="{2FC7E77C-9B4D-436C-8B6E-274ACC32F073}" type="parTrans" cxnId="{5C62B56B-8990-4233-8CB2-160021E497B1}">
      <dgm:prSet/>
      <dgm:spPr/>
      <dgm:t>
        <a:bodyPr/>
        <a:lstStyle/>
        <a:p>
          <a:endParaRPr lang="ru-RU"/>
        </a:p>
      </dgm:t>
    </dgm:pt>
    <dgm:pt modelId="{68BE110B-3792-4B13-9FDA-6FBB14FF76B7}" type="sibTrans" cxnId="{5C62B56B-8990-4233-8CB2-160021E497B1}">
      <dgm:prSet/>
      <dgm:spPr/>
      <dgm:t>
        <a:bodyPr/>
        <a:lstStyle/>
        <a:p>
          <a:endParaRPr lang="ru-RU"/>
        </a:p>
      </dgm:t>
    </dgm:pt>
    <dgm:pt modelId="{3525719D-8D3D-49D8-AB47-A7B1C3671DEB}" type="pres">
      <dgm:prSet presAssocID="{C4414AD1-E769-4B90-8065-018014C9F9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CE42F-BD9F-4BA0-A3C4-2565FFCF0A70}" type="pres">
      <dgm:prSet presAssocID="{1C537311-7FCC-4C63-B5FB-9691D1B62C4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5FC5-6C9A-44DE-86DA-CFB9C84E4199}" type="pres">
      <dgm:prSet presAssocID="{3A1D2391-8684-46A6-A120-3DC7A5B20DC7}" presName="sibTrans" presStyleCnt="0"/>
      <dgm:spPr/>
    </dgm:pt>
    <dgm:pt modelId="{349AC4CB-5554-4611-AF82-B86D28BED73A}" type="pres">
      <dgm:prSet presAssocID="{4AD4C547-DE49-49EE-98FC-C4DCA14051D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49499-FAAE-428B-858E-B10ED4495BF5}" type="pres">
      <dgm:prSet presAssocID="{62909675-ED6E-4AAC-82E8-1F2DFD2C2FFF}" presName="sibTrans" presStyleCnt="0"/>
      <dgm:spPr/>
    </dgm:pt>
    <dgm:pt modelId="{78E42079-720C-4678-A44E-EC1D080AB9A6}" type="pres">
      <dgm:prSet presAssocID="{27B9E02D-D5B7-469F-9AF4-274CF2C1565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7686D-9963-4906-87F7-24B20F04AC30}" type="pres">
      <dgm:prSet presAssocID="{CFD116CD-1F99-4B5B-BF32-34CE98DBA022}" presName="sibTrans" presStyleCnt="0"/>
      <dgm:spPr/>
    </dgm:pt>
    <dgm:pt modelId="{792A6A39-119B-4C9C-995C-ABEC1736D43B}" type="pres">
      <dgm:prSet presAssocID="{4321EC39-D585-4033-B01F-0472503CDB3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83B46-0BC5-4433-AA04-F65383C4E3E6}" type="pres">
      <dgm:prSet presAssocID="{889668B7-21C7-4F6A-942F-7A8EC27C8737}" presName="sibTrans" presStyleCnt="0"/>
      <dgm:spPr/>
    </dgm:pt>
    <dgm:pt modelId="{C9E65622-C041-475D-9BEF-A7AE494C9EC6}" type="pres">
      <dgm:prSet presAssocID="{BBDE4060-BB0C-436E-8016-5DC5267811F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02D95-E3C3-4142-BD1B-376957BE4B5D}" type="pres">
      <dgm:prSet presAssocID="{B4A37178-CA11-4855-A90B-7422A54EA498}" presName="sibTrans" presStyleCnt="0"/>
      <dgm:spPr/>
    </dgm:pt>
    <dgm:pt modelId="{A9C664C6-B437-488E-9141-272392E8D2C5}" type="pres">
      <dgm:prSet presAssocID="{7F8E26B7-660E-4F4D-98B8-8384E093433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62B56B-8990-4233-8CB2-160021E497B1}" srcId="{C4414AD1-E769-4B90-8065-018014C9F9C0}" destId="{7F8E26B7-660E-4F4D-98B8-8384E0934331}" srcOrd="5" destOrd="0" parTransId="{2FC7E77C-9B4D-436C-8B6E-274ACC32F073}" sibTransId="{68BE110B-3792-4B13-9FDA-6FBB14FF76B7}"/>
    <dgm:cxn modelId="{BEBD9505-F12B-4B95-8089-579D0E8CE663}" type="presOf" srcId="{27B9E02D-D5B7-469F-9AF4-274CF2C15659}" destId="{78E42079-720C-4678-A44E-EC1D080AB9A6}" srcOrd="0" destOrd="0" presId="urn:microsoft.com/office/officeart/2005/8/layout/default#3"/>
    <dgm:cxn modelId="{28FC4C00-8429-478B-81C9-799ACEB7DF34}" srcId="{C4414AD1-E769-4B90-8065-018014C9F9C0}" destId="{BBDE4060-BB0C-436E-8016-5DC5267811F3}" srcOrd="4" destOrd="0" parTransId="{F9F60FAE-49D8-44AB-B7AA-5E63A74F6332}" sibTransId="{B4A37178-CA11-4855-A90B-7422A54EA498}"/>
    <dgm:cxn modelId="{FF97B1E1-3610-4B91-A708-C6477F1C009C}" type="presOf" srcId="{BBDE4060-BB0C-436E-8016-5DC5267811F3}" destId="{C9E65622-C041-475D-9BEF-A7AE494C9EC6}" srcOrd="0" destOrd="0" presId="urn:microsoft.com/office/officeart/2005/8/layout/default#3"/>
    <dgm:cxn modelId="{88D6F30D-2914-4590-96F0-0D8C92B31AFF}" srcId="{C4414AD1-E769-4B90-8065-018014C9F9C0}" destId="{1C537311-7FCC-4C63-B5FB-9691D1B62C43}" srcOrd="0" destOrd="0" parTransId="{B1910345-562D-4D78-A281-6E00B80144D8}" sibTransId="{3A1D2391-8684-46A6-A120-3DC7A5B20DC7}"/>
    <dgm:cxn modelId="{85112165-80AD-43AC-A980-1093A9C41BEE}" type="presOf" srcId="{4AD4C547-DE49-49EE-98FC-C4DCA14051DA}" destId="{349AC4CB-5554-4611-AF82-B86D28BED73A}" srcOrd="0" destOrd="0" presId="urn:microsoft.com/office/officeart/2005/8/layout/default#3"/>
    <dgm:cxn modelId="{31CF4E32-C9F8-4ED1-AAE3-88A614D3E238}" srcId="{C4414AD1-E769-4B90-8065-018014C9F9C0}" destId="{27B9E02D-D5B7-469F-9AF4-274CF2C15659}" srcOrd="2" destOrd="0" parTransId="{6D492803-BA0F-4D52-8E4D-345E77DD0FBF}" sibTransId="{CFD116CD-1F99-4B5B-BF32-34CE98DBA022}"/>
    <dgm:cxn modelId="{3D445D86-31B0-4F4D-9003-9CED25005DBD}" type="presOf" srcId="{C4414AD1-E769-4B90-8065-018014C9F9C0}" destId="{3525719D-8D3D-49D8-AB47-A7B1C3671DEB}" srcOrd="0" destOrd="0" presId="urn:microsoft.com/office/officeart/2005/8/layout/default#3"/>
    <dgm:cxn modelId="{B6220041-A6BD-450A-B777-F81AE510042C}" srcId="{C4414AD1-E769-4B90-8065-018014C9F9C0}" destId="{4AD4C547-DE49-49EE-98FC-C4DCA14051DA}" srcOrd="1" destOrd="0" parTransId="{9267A759-86B8-4A68-9D18-A997386F643C}" sibTransId="{62909675-ED6E-4AAC-82E8-1F2DFD2C2FFF}"/>
    <dgm:cxn modelId="{2A50DB3C-3AE2-4416-A37A-527E8A88E3E7}" type="presOf" srcId="{7F8E26B7-660E-4F4D-98B8-8384E0934331}" destId="{A9C664C6-B437-488E-9141-272392E8D2C5}" srcOrd="0" destOrd="0" presId="urn:microsoft.com/office/officeart/2005/8/layout/default#3"/>
    <dgm:cxn modelId="{A7AA2901-0E84-4F17-B08C-027B773FCC8E}" type="presOf" srcId="{4321EC39-D585-4033-B01F-0472503CDB35}" destId="{792A6A39-119B-4C9C-995C-ABEC1736D43B}" srcOrd="0" destOrd="0" presId="urn:microsoft.com/office/officeart/2005/8/layout/default#3"/>
    <dgm:cxn modelId="{ADEB1385-0624-4E7B-890D-F845F37F579A}" type="presOf" srcId="{1C537311-7FCC-4C63-B5FB-9691D1B62C43}" destId="{E06CE42F-BD9F-4BA0-A3C4-2565FFCF0A70}" srcOrd="0" destOrd="0" presId="urn:microsoft.com/office/officeart/2005/8/layout/default#3"/>
    <dgm:cxn modelId="{3A0B3BEA-9846-4081-BEA0-0EFB52EB2230}" srcId="{C4414AD1-E769-4B90-8065-018014C9F9C0}" destId="{4321EC39-D585-4033-B01F-0472503CDB35}" srcOrd="3" destOrd="0" parTransId="{DA13A3C9-902B-47B7-8566-F5620311CDEB}" sibTransId="{889668B7-21C7-4F6A-942F-7A8EC27C8737}"/>
    <dgm:cxn modelId="{ECA3D240-A764-45B3-9CC1-AB63097BE384}" type="presParOf" srcId="{3525719D-8D3D-49D8-AB47-A7B1C3671DEB}" destId="{E06CE42F-BD9F-4BA0-A3C4-2565FFCF0A70}" srcOrd="0" destOrd="0" presId="urn:microsoft.com/office/officeart/2005/8/layout/default#3"/>
    <dgm:cxn modelId="{D22475AC-B823-4213-A192-A19F48666337}" type="presParOf" srcId="{3525719D-8D3D-49D8-AB47-A7B1C3671DEB}" destId="{8B6E5FC5-6C9A-44DE-86DA-CFB9C84E4199}" srcOrd="1" destOrd="0" presId="urn:microsoft.com/office/officeart/2005/8/layout/default#3"/>
    <dgm:cxn modelId="{ADAC6242-DAED-42A5-A133-88406E0FD5FC}" type="presParOf" srcId="{3525719D-8D3D-49D8-AB47-A7B1C3671DEB}" destId="{349AC4CB-5554-4611-AF82-B86D28BED73A}" srcOrd="2" destOrd="0" presId="urn:microsoft.com/office/officeart/2005/8/layout/default#3"/>
    <dgm:cxn modelId="{D48BE937-8005-4265-8E8E-2A6B57AB783C}" type="presParOf" srcId="{3525719D-8D3D-49D8-AB47-A7B1C3671DEB}" destId="{26B49499-FAAE-428B-858E-B10ED4495BF5}" srcOrd="3" destOrd="0" presId="urn:microsoft.com/office/officeart/2005/8/layout/default#3"/>
    <dgm:cxn modelId="{123327A4-8347-4B7C-AC28-2503D8C8479F}" type="presParOf" srcId="{3525719D-8D3D-49D8-AB47-A7B1C3671DEB}" destId="{78E42079-720C-4678-A44E-EC1D080AB9A6}" srcOrd="4" destOrd="0" presId="urn:microsoft.com/office/officeart/2005/8/layout/default#3"/>
    <dgm:cxn modelId="{3849C10D-391E-4E5A-9802-E1124C9DDB69}" type="presParOf" srcId="{3525719D-8D3D-49D8-AB47-A7B1C3671DEB}" destId="{0337686D-9963-4906-87F7-24B20F04AC30}" srcOrd="5" destOrd="0" presId="urn:microsoft.com/office/officeart/2005/8/layout/default#3"/>
    <dgm:cxn modelId="{527456D8-07AE-4E74-83B9-DA06C6B9846D}" type="presParOf" srcId="{3525719D-8D3D-49D8-AB47-A7B1C3671DEB}" destId="{792A6A39-119B-4C9C-995C-ABEC1736D43B}" srcOrd="6" destOrd="0" presId="urn:microsoft.com/office/officeart/2005/8/layout/default#3"/>
    <dgm:cxn modelId="{04DA968B-9470-4092-B190-AADBB43134C2}" type="presParOf" srcId="{3525719D-8D3D-49D8-AB47-A7B1C3671DEB}" destId="{A7183B46-0BC5-4433-AA04-F65383C4E3E6}" srcOrd="7" destOrd="0" presId="urn:microsoft.com/office/officeart/2005/8/layout/default#3"/>
    <dgm:cxn modelId="{DF5B955F-EE27-49B1-94BF-3895E7434BE5}" type="presParOf" srcId="{3525719D-8D3D-49D8-AB47-A7B1C3671DEB}" destId="{C9E65622-C041-475D-9BEF-A7AE494C9EC6}" srcOrd="8" destOrd="0" presId="urn:microsoft.com/office/officeart/2005/8/layout/default#3"/>
    <dgm:cxn modelId="{549ECA66-FBD8-45A6-98BD-54198B097B85}" type="presParOf" srcId="{3525719D-8D3D-49D8-AB47-A7B1C3671DEB}" destId="{F9502D95-E3C3-4142-BD1B-376957BE4B5D}" srcOrd="9" destOrd="0" presId="urn:microsoft.com/office/officeart/2005/8/layout/default#3"/>
    <dgm:cxn modelId="{0168C290-2569-4BF6-83F1-599864357F6F}" type="presParOf" srcId="{3525719D-8D3D-49D8-AB47-A7B1C3671DEB}" destId="{A9C664C6-B437-488E-9141-272392E8D2C5}" srcOrd="10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414AD1-E769-4B90-8065-018014C9F9C0}" type="doc">
      <dgm:prSet loTypeId="urn:microsoft.com/office/officeart/2005/8/layout/default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537311-7FCC-4C63-B5FB-9691D1B62C43}">
      <dgm:prSet phldrT="[Текст]"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1400" b="1" dirty="0" smtClean="0"/>
            <a:t>ГАПОУ ТО «ТТСИ и ГХ» </a:t>
          </a:r>
        </a:p>
        <a:p>
          <a:pPr algn="l">
            <a:spcAft>
              <a:spcPts val="0"/>
            </a:spcAft>
          </a:pPr>
          <a:r>
            <a:rPr lang="ru-RU" sz="800" dirty="0" smtClean="0">
              <a:solidFill>
                <a:schemeClr val="tx1"/>
              </a:solidFill>
            </a:rPr>
            <a:t>Информационно – коммуникационная технология – 60% дисциплин УП</a:t>
          </a:r>
        </a:p>
        <a:p>
          <a:pPr algn="l">
            <a:spcAft>
              <a:spcPts val="0"/>
            </a:spcAft>
          </a:pPr>
          <a:r>
            <a:rPr lang="ru-RU" sz="800" dirty="0" smtClean="0">
              <a:solidFill>
                <a:schemeClr val="tx1"/>
              </a:solidFill>
            </a:rPr>
            <a:t>Проектная технология – 90% дисциплин УП</a:t>
          </a:r>
        </a:p>
        <a:p>
          <a:pPr algn="l">
            <a:spcAft>
              <a:spcPts val="0"/>
            </a:spcAft>
          </a:pPr>
          <a:r>
            <a:rPr lang="ru-RU" sz="800" dirty="0" smtClean="0">
              <a:solidFill>
                <a:schemeClr val="tx1"/>
              </a:solidFill>
            </a:rPr>
            <a:t>Технология развивающего обучения – 80% дисциплин  УП</a:t>
          </a:r>
        </a:p>
        <a:p>
          <a:pPr algn="l">
            <a:spcAft>
              <a:spcPts val="0"/>
            </a:spcAft>
          </a:pPr>
          <a:r>
            <a:rPr lang="ru-RU" sz="800" dirty="0" err="1" smtClean="0">
              <a:solidFill>
                <a:schemeClr val="tx1"/>
              </a:solidFill>
            </a:rPr>
            <a:t>Здоровьесберегающие</a:t>
          </a:r>
          <a:r>
            <a:rPr lang="ru-RU" sz="800" dirty="0" smtClean="0">
              <a:solidFill>
                <a:schemeClr val="tx1"/>
              </a:solidFill>
            </a:rPr>
            <a:t> технологии – 90% дисциплин УП</a:t>
          </a:r>
        </a:p>
        <a:p>
          <a:pPr algn="l">
            <a:spcAft>
              <a:spcPts val="0"/>
            </a:spcAft>
          </a:pPr>
          <a:r>
            <a:rPr lang="ru-RU" sz="800" dirty="0" smtClean="0">
              <a:solidFill>
                <a:schemeClr val="tx1"/>
              </a:solidFill>
            </a:rPr>
            <a:t>Технология проблемного обучения – 70% дисциплин УП</a:t>
          </a:r>
        </a:p>
        <a:p>
          <a:pPr algn="l">
            <a:spcAft>
              <a:spcPts val="0"/>
            </a:spcAft>
          </a:pPr>
          <a:r>
            <a:rPr lang="ru-RU" sz="800" dirty="0" smtClean="0">
              <a:solidFill>
                <a:schemeClr val="tx1"/>
              </a:solidFill>
            </a:rPr>
            <a:t>Кейс – технология – 70% дисциплин УП</a:t>
          </a:r>
          <a:endParaRPr lang="ru-RU" sz="800" dirty="0">
            <a:solidFill>
              <a:schemeClr val="tx1"/>
            </a:solidFill>
          </a:endParaRPr>
        </a:p>
      </dgm:t>
    </dgm:pt>
    <dgm:pt modelId="{B1910345-562D-4D78-A281-6E00B80144D8}" type="parTrans" cxnId="{88D6F30D-2914-4590-96F0-0D8C92B31AFF}">
      <dgm:prSet/>
      <dgm:spPr/>
      <dgm:t>
        <a:bodyPr/>
        <a:lstStyle/>
        <a:p>
          <a:endParaRPr lang="ru-RU"/>
        </a:p>
      </dgm:t>
    </dgm:pt>
    <dgm:pt modelId="{3A1D2391-8684-46A6-A120-3DC7A5B20DC7}" type="sibTrans" cxnId="{88D6F30D-2914-4590-96F0-0D8C92B31AFF}">
      <dgm:prSet/>
      <dgm:spPr/>
      <dgm:t>
        <a:bodyPr/>
        <a:lstStyle/>
        <a:p>
          <a:endParaRPr lang="ru-RU"/>
        </a:p>
      </dgm:t>
    </dgm:pt>
    <dgm:pt modelId="{4AD4C547-DE49-49EE-98FC-C4DCA14051DA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sz="2200" dirty="0" smtClean="0"/>
            <a:t>ГАПОУ ТО «ТМТ»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200" dirty="0" smtClean="0">
              <a:solidFill>
                <a:schemeClr val="tx1"/>
              </a:solidFill>
            </a:rPr>
            <a:t>ИГРОПРАКТИКА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200" dirty="0" smtClean="0">
              <a:solidFill>
                <a:schemeClr val="tx1"/>
              </a:solidFill>
            </a:rPr>
            <a:t>Охват 10%</a:t>
          </a:r>
        </a:p>
      </dgm:t>
    </dgm:pt>
    <dgm:pt modelId="{9267A759-86B8-4A68-9D18-A997386F643C}" type="parTrans" cxnId="{B6220041-A6BD-450A-B777-F81AE510042C}">
      <dgm:prSet/>
      <dgm:spPr/>
      <dgm:t>
        <a:bodyPr/>
        <a:lstStyle/>
        <a:p>
          <a:endParaRPr lang="ru-RU"/>
        </a:p>
      </dgm:t>
    </dgm:pt>
    <dgm:pt modelId="{62909675-ED6E-4AAC-82E8-1F2DFD2C2FFF}" type="sibTrans" cxnId="{B6220041-A6BD-450A-B777-F81AE510042C}">
      <dgm:prSet/>
      <dgm:spPr/>
      <dgm:t>
        <a:bodyPr/>
        <a:lstStyle/>
        <a:p>
          <a:endParaRPr lang="ru-RU"/>
        </a:p>
      </dgm:t>
    </dgm:pt>
    <dgm:pt modelId="{27B9E02D-D5B7-469F-9AF4-274CF2C15659}">
      <dgm:prSet phldrT="[Текст]"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1400" b="1" dirty="0" smtClean="0"/>
            <a:t>ГАПОУ ТО «ТКТТ»</a:t>
          </a:r>
        </a:p>
        <a:p>
          <a:pPr algn="l">
            <a:spcAft>
              <a:spcPts val="0"/>
            </a:spcAft>
          </a:pPr>
          <a:r>
            <a:rPr lang="ru-RU" sz="900" dirty="0" smtClean="0">
              <a:solidFill>
                <a:schemeClr val="tx1"/>
              </a:solidFill>
            </a:rPr>
            <a:t>Технология развития критического мышления Игровые технологии</a:t>
          </a:r>
        </a:p>
        <a:p>
          <a:pPr algn="l">
            <a:spcAft>
              <a:spcPts val="0"/>
            </a:spcAft>
          </a:pPr>
          <a:r>
            <a:rPr lang="ru-RU" sz="900" dirty="0" smtClean="0">
              <a:solidFill>
                <a:schemeClr val="tx1"/>
              </a:solidFill>
            </a:rPr>
            <a:t> Технология проектного обучения</a:t>
          </a:r>
        </a:p>
        <a:p>
          <a:pPr algn="l">
            <a:spcAft>
              <a:spcPts val="0"/>
            </a:spcAft>
          </a:pPr>
          <a:r>
            <a:rPr lang="ru-RU" sz="900" dirty="0" smtClean="0">
              <a:solidFill>
                <a:schemeClr val="tx1"/>
              </a:solidFill>
            </a:rPr>
            <a:t>Технологии проблемного обучения</a:t>
          </a:r>
        </a:p>
        <a:p>
          <a:pPr algn="l">
            <a:spcAft>
              <a:spcPts val="0"/>
            </a:spcAft>
          </a:pPr>
          <a:r>
            <a:rPr lang="ru-RU" sz="900" dirty="0" smtClean="0">
              <a:solidFill>
                <a:schemeClr val="tx1"/>
              </a:solidFill>
            </a:rPr>
            <a:t>Кейс-технология</a:t>
          </a:r>
        </a:p>
        <a:p>
          <a:pPr algn="l">
            <a:spcAft>
              <a:spcPts val="0"/>
            </a:spcAft>
          </a:pPr>
          <a:r>
            <a:rPr lang="ru-RU" sz="900" dirty="0" smtClean="0">
              <a:solidFill>
                <a:schemeClr val="tx1"/>
              </a:solidFill>
            </a:rPr>
            <a:t>Интерактивные технологии</a:t>
          </a:r>
        </a:p>
        <a:p>
          <a:pPr algn="l">
            <a:spcAft>
              <a:spcPts val="0"/>
            </a:spcAft>
          </a:pPr>
          <a:r>
            <a:rPr lang="ru-RU" sz="900" dirty="0" smtClean="0">
              <a:solidFill>
                <a:schemeClr val="tx1"/>
              </a:solidFill>
            </a:rPr>
            <a:t>Электронное обучение</a:t>
          </a:r>
        </a:p>
        <a:p>
          <a:pPr algn="ctr">
            <a:spcAft>
              <a:spcPct val="35000"/>
            </a:spcAft>
          </a:pPr>
          <a:r>
            <a:rPr lang="ru-RU" sz="900" dirty="0" smtClean="0">
              <a:solidFill>
                <a:schemeClr val="tx1"/>
              </a:solidFill>
            </a:rPr>
            <a:t>Охват 100%</a:t>
          </a:r>
          <a:endParaRPr lang="ru-RU" sz="900" dirty="0">
            <a:solidFill>
              <a:schemeClr val="tx1"/>
            </a:solidFill>
          </a:endParaRPr>
        </a:p>
      </dgm:t>
    </dgm:pt>
    <dgm:pt modelId="{6D492803-BA0F-4D52-8E4D-345E77DD0FBF}" type="parTrans" cxnId="{31CF4E32-C9F8-4ED1-AAE3-88A614D3E238}">
      <dgm:prSet/>
      <dgm:spPr/>
      <dgm:t>
        <a:bodyPr/>
        <a:lstStyle/>
        <a:p>
          <a:endParaRPr lang="ru-RU"/>
        </a:p>
      </dgm:t>
    </dgm:pt>
    <dgm:pt modelId="{CFD116CD-1F99-4B5B-BF32-34CE98DBA022}" type="sibTrans" cxnId="{31CF4E32-C9F8-4ED1-AAE3-88A614D3E238}">
      <dgm:prSet/>
      <dgm:spPr/>
      <dgm:t>
        <a:bodyPr/>
        <a:lstStyle/>
        <a:p>
          <a:endParaRPr lang="ru-RU"/>
        </a:p>
      </dgm:t>
    </dgm:pt>
    <dgm:pt modelId="{4321EC39-D585-4033-B01F-0472503CDB35}">
      <dgm:prSet phldrT="[Текст]" custT="1"/>
      <dgm:spPr/>
      <dgm:t>
        <a:bodyPr/>
        <a:lstStyle/>
        <a:p>
          <a:r>
            <a:rPr lang="ru-RU" sz="1400" b="1" dirty="0" smtClean="0"/>
            <a:t>ГАПОУ ТО «АТК» </a:t>
          </a:r>
        </a:p>
        <a:p>
          <a:r>
            <a:rPr lang="ru-RU" sz="800" dirty="0" smtClean="0">
              <a:solidFill>
                <a:schemeClr val="tx1"/>
              </a:solidFill>
            </a:rPr>
            <a:t>Технологии обучения: проблемного, </a:t>
          </a:r>
        </a:p>
        <a:p>
          <a:r>
            <a:rPr lang="ru-RU" sz="800" dirty="0" smtClean="0">
              <a:solidFill>
                <a:schemeClr val="tx1"/>
              </a:solidFill>
            </a:rPr>
            <a:t>ролевого (игрового), проектного, программированного, </a:t>
          </a:r>
          <a:r>
            <a:rPr lang="ru-RU" sz="800" dirty="0" err="1" smtClean="0">
              <a:solidFill>
                <a:schemeClr val="tx1"/>
              </a:solidFill>
            </a:rPr>
            <a:t>разноуровневого</a:t>
          </a:r>
          <a:r>
            <a:rPr lang="ru-RU" sz="800" dirty="0" smtClean="0">
              <a:solidFill>
                <a:schemeClr val="tx1"/>
              </a:solidFill>
            </a:rPr>
            <a:t>, педагогика сотрудничества. </a:t>
          </a:r>
        </a:p>
        <a:p>
          <a:r>
            <a:rPr lang="ru-RU" sz="800" dirty="0" smtClean="0">
              <a:solidFill>
                <a:schemeClr val="tx1"/>
              </a:solidFill>
            </a:rPr>
            <a:t>Интерактивные методы: </a:t>
          </a:r>
        </a:p>
        <a:p>
          <a:r>
            <a:rPr lang="ru-RU" sz="800" dirty="0" smtClean="0">
              <a:solidFill>
                <a:schemeClr val="tx1"/>
              </a:solidFill>
            </a:rPr>
            <a:t>кейс-метод,  решение ситуационных задач,  </a:t>
          </a:r>
          <a:r>
            <a:rPr lang="ru-RU" sz="800" dirty="0" err="1" smtClean="0">
              <a:solidFill>
                <a:schemeClr val="tx1"/>
              </a:solidFill>
            </a:rPr>
            <a:t>модерации</a:t>
          </a:r>
          <a:r>
            <a:rPr lang="ru-RU" sz="800" dirty="0" smtClean="0">
              <a:solidFill>
                <a:schemeClr val="tx1"/>
              </a:solidFill>
            </a:rPr>
            <a:t>, «мозговой штурм», проектов.</a:t>
          </a:r>
        </a:p>
        <a:p>
          <a:r>
            <a:rPr lang="ru-RU" sz="800" dirty="0" smtClean="0">
              <a:solidFill>
                <a:schemeClr val="tx1"/>
              </a:solidFill>
            </a:rPr>
            <a:t> Охват дисциплин 100%</a:t>
          </a:r>
          <a:endParaRPr lang="ru-RU" sz="800" dirty="0">
            <a:solidFill>
              <a:schemeClr val="tx1"/>
            </a:solidFill>
          </a:endParaRPr>
        </a:p>
      </dgm:t>
    </dgm:pt>
    <dgm:pt modelId="{DA13A3C9-902B-47B7-8566-F5620311CDEB}" type="parTrans" cxnId="{3A0B3BEA-9846-4081-BEA0-0EFB52EB2230}">
      <dgm:prSet/>
      <dgm:spPr/>
      <dgm:t>
        <a:bodyPr/>
        <a:lstStyle/>
        <a:p>
          <a:endParaRPr lang="ru-RU"/>
        </a:p>
      </dgm:t>
    </dgm:pt>
    <dgm:pt modelId="{889668B7-21C7-4F6A-942F-7A8EC27C8737}" type="sibTrans" cxnId="{3A0B3BEA-9846-4081-BEA0-0EFB52EB2230}">
      <dgm:prSet/>
      <dgm:spPr/>
      <dgm:t>
        <a:bodyPr/>
        <a:lstStyle/>
        <a:p>
          <a:endParaRPr lang="ru-RU"/>
        </a:p>
      </dgm:t>
    </dgm:pt>
    <dgm:pt modelId="{BBDE4060-BB0C-436E-8016-5DC5267811F3}">
      <dgm:prSet phldrT="[Текст]" custT="1"/>
      <dgm:spPr/>
      <dgm:t>
        <a:bodyPr/>
        <a:lstStyle/>
        <a:p>
          <a:r>
            <a:rPr lang="ru-RU" sz="2400" dirty="0" smtClean="0"/>
            <a:t>ГАПОУ ТО «ТЛТ»</a:t>
          </a:r>
        </a:p>
        <a:p>
          <a:r>
            <a:rPr lang="ru-RU" sz="1600" dirty="0" smtClean="0">
              <a:solidFill>
                <a:schemeClr val="tx1"/>
              </a:solidFill>
            </a:rPr>
            <a:t>Охват 80%</a:t>
          </a:r>
          <a:endParaRPr lang="ru-RU" sz="1600" dirty="0">
            <a:solidFill>
              <a:schemeClr val="tx1"/>
            </a:solidFill>
          </a:endParaRPr>
        </a:p>
      </dgm:t>
    </dgm:pt>
    <dgm:pt modelId="{F9F60FAE-49D8-44AB-B7AA-5E63A74F6332}" type="parTrans" cxnId="{28FC4C00-8429-478B-81C9-799ACEB7DF34}">
      <dgm:prSet/>
      <dgm:spPr/>
      <dgm:t>
        <a:bodyPr/>
        <a:lstStyle/>
        <a:p>
          <a:endParaRPr lang="ru-RU"/>
        </a:p>
      </dgm:t>
    </dgm:pt>
    <dgm:pt modelId="{B4A37178-CA11-4855-A90B-7422A54EA498}" type="sibTrans" cxnId="{28FC4C00-8429-478B-81C9-799ACEB7DF34}">
      <dgm:prSet/>
      <dgm:spPr/>
      <dgm:t>
        <a:bodyPr/>
        <a:lstStyle/>
        <a:p>
          <a:endParaRPr lang="ru-RU"/>
        </a:p>
      </dgm:t>
    </dgm:pt>
    <dgm:pt modelId="{7F8E26B7-660E-4F4D-98B8-8384E0934331}">
      <dgm:prSet phldrT="[Текст]" custT="1"/>
      <dgm:spPr/>
      <dgm:t>
        <a:bodyPr/>
        <a:lstStyle/>
        <a:p>
          <a:r>
            <a:rPr lang="ru-RU" sz="1600" dirty="0" smtClean="0"/>
            <a:t>ГАПОУ ТО «ТТИПКС»</a:t>
          </a:r>
        </a:p>
        <a:p>
          <a:r>
            <a:rPr lang="ru-RU" sz="1600" dirty="0" smtClean="0">
              <a:solidFill>
                <a:schemeClr val="tx1"/>
              </a:solidFill>
            </a:rPr>
            <a:t>Охват 100%</a:t>
          </a:r>
        </a:p>
      </dgm:t>
    </dgm:pt>
    <dgm:pt modelId="{2FC7E77C-9B4D-436C-8B6E-274ACC32F073}" type="parTrans" cxnId="{5C62B56B-8990-4233-8CB2-160021E497B1}">
      <dgm:prSet/>
      <dgm:spPr/>
      <dgm:t>
        <a:bodyPr/>
        <a:lstStyle/>
        <a:p>
          <a:endParaRPr lang="ru-RU"/>
        </a:p>
      </dgm:t>
    </dgm:pt>
    <dgm:pt modelId="{68BE110B-3792-4B13-9FDA-6FBB14FF76B7}" type="sibTrans" cxnId="{5C62B56B-8990-4233-8CB2-160021E497B1}">
      <dgm:prSet/>
      <dgm:spPr/>
      <dgm:t>
        <a:bodyPr/>
        <a:lstStyle/>
        <a:p>
          <a:endParaRPr lang="ru-RU"/>
        </a:p>
      </dgm:t>
    </dgm:pt>
    <dgm:pt modelId="{3525719D-8D3D-49D8-AB47-A7B1C3671DEB}" type="pres">
      <dgm:prSet presAssocID="{C4414AD1-E769-4B90-8065-018014C9F9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CE42F-BD9F-4BA0-A3C4-2565FFCF0A70}" type="pres">
      <dgm:prSet presAssocID="{1C537311-7FCC-4C63-B5FB-9691D1B62C43}" presName="node" presStyleLbl="node1" presStyleIdx="0" presStyleCnt="6" custScaleY="1224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5FC5-6C9A-44DE-86DA-CFB9C84E4199}" type="pres">
      <dgm:prSet presAssocID="{3A1D2391-8684-46A6-A120-3DC7A5B20DC7}" presName="sibTrans" presStyleCnt="0"/>
      <dgm:spPr/>
    </dgm:pt>
    <dgm:pt modelId="{349AC4CB-5554-4611-AF82-B86D28BED73A}" type="pres">
      <dgm:prSet presAssocID="{4AD4C547-DE49-49EE-98FC-C4DCA14051D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49499-FAAE-428B-858E-B10ED4495BF5}" type="pres">
      <dgm:prSet presAssocID="{62909675-ED6E-4AAC-82E8-1F2DFD2C2FFF}" presName="sibTrans" presStyleCnt="0"/>
      <dgm:spPr/>
    </dgm:pt>
    <dgm:pt modelId="{78E42079-720C-4678-A44E-EC1D080AB9A6}" type="pres">
      <dgm:prSet presAssocID="{27B9E02D-D5B7-469F-9AF4-274CF2C15659}" presName="node" presStyleLbl="node1" presStyleIdx="2" presStyleCnt="6" custScaleY="110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7686D-9963-4906-87F7-24B20F04AC30}" type="pres">
      <dgm:prSet presAssocID="{CFD116CD-1F99-4B5B-BF32-34CE98DBA022}" presName="sibTrans" presStyleCnt="0"/>
      <dgm:spPr/>
    </dgm:pt>
    <dgm:pt modelId="{792A6A39-119B-4C9C-995C-ABEC1736D43B}" type="pres">
      <dgm:prSet presAssocID="{4321EC39-D585-4033-B01F-0472503CDB35}" presName="node" presStyleLbl="node1" presStyleIdx="3" presStyleCnt="6" custScaleX="104395" custScaleY="118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83B46-0BC5-4433-AA04-F65383C4E3E6}" type="pres">
      <dgm:prSet presAssocID="{889668B7-21C7-4F6A-942F-7A8EC27C8737}" presName="sibTrans" presStyleCnt="0"/>
      <dgm:spPr/>
    </dgm:pt>
    <dgm:pt modelId="{C9E65622-C041-475D-9BEF-A7AE494C9EC6}" type="pres">
      <dgm:prSet presAssocID="{BBDE4060-BB0C-436E-8016-5DC5267811F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02D95-E3C3-4142-BD1B-376957BE4B5D}" type="pres">
      <dgm:prSet presAssocID="{B4A37178-CA11-4855-A90B-7422A54EA498}" presName="sibTrans" presStyleCnt="0"/>
      <dgm:spPr/>
    </dgm:pt>
    <dgm:pt modelId="{A9C664C6-B437-488E-9141-272392E8D2C5}" type="pres">
      <dgm:prSet presAssocID="{7F8E26B7-660E-4F4D-98B8-8384E0934331}" presName="node" presStyleLbl="node1" presStyleIdx="5" presStyleCnt="6" custLinFactNeighborX="3884" custLinFactNeighborY="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E01627-6E1E-4538-A5A5-1DBA81E91F79}" type="presOf" srcId="{BBDE4060-BB0C-436E-8016-5DC5267811F3}" destId="{C9E65622-C041-475D-9BEF-A7AE494C9EC6}" srcOrd="0" destOrd="0" presId="urn:microsoft.com/office/officeart/2005/8/layout/default#4"/>
    <dgm:cxn modelId="{5C62B56B-8990-4233-8CB2-160021E497B1}" srcId="{C4414AD1-E769-4B90-8065-018014C9F9C0}" destId="{7F8E26B7-660E-4F4D-98B8-8384E0934331}" srcOrd="5" destOrd="0" parTransId="{2FC7E77C-9B4D-436C-8B6E-274ACC32F073}" sibTransId="{68BE110B-3792-4B13-9FDA-6FBB14FF76B7}"/>
    <dgm:cxn modelId="{ADF8BD83-1C50-491B-80EE-9C281C754D97}" type="presOf" srcId="{4321EC39-D585-4033-B01F-0472503CDB35}" destId="{792A6A39-119B-4C9C-995C-ABEC1736D43B}" srcOrd="0" destOrd="0" presId="urn:microsoft.com/office/officeart/2005/8/layout/default#4"/>
    <dgm:cxn modelId="{059D6FC7-4CE8-46C5-90A0-F6C417EAD7CD}" type="presOf" srcId="{1C537311-7FCC-4C63-B5FB-9691D1B62C43}" destId="{E06CE42F-BD9F-4BA0-A3C4-2565FFCF0A70}" srcOrd="0" destOrd="0" presId="urn:microsoft.com/office/officeart/2005/8/layout/default#4"/>
    <dgm:cxn modelId="{F0E122F6-FF1B-434E-9991-E3E628ED575C}" type="presOf" srcId="{C4414AD1-E769-4B90-8065-018014C9F9C0}" destId="{3525719D-8D3D-49D8-AB47-A7B1C3671DEB}" srcOrd="0" destOrd="0" presId="urn:microsoft.com/office/officeart/2005/8/layout/default#4"/>
    <dgm:cxn modelId="{28FC4C00-8429-478B-81C9-799ACEB7DF34}" srcId="{C4414AD1-E769-4B90-8065-018014C9F9C0}" destId="{BBDE4060-BB0C-436E-8016-5DC5267811F3}" srcOrd="4" destOrd="0" parTransId="{F9F60FAE-49D8-44AB-B7AA-5E63A74F6332}" sibTransId="{B4A37178-CA11-4855-A90B-7422A54EA498}"/>
    <dgm:cxn modelId="{BA392BA4-2E43-4528-AE3B-29129A1AB459}" type="presOf" srcId="{27B9E02D-D5B7-469F-9AF4-274CF2C15659}" destId="{78E42079-720C-4678-A44E-EC1D080AB9A6}" srcOrd="0" destOrd="0" presId="urn:microsoft.com/office/officeart/2005/8/layout/default#4"/>
    <dgm:cxn modelId="{88D6F30D-2914-4590-96F0-0D8C92B31AFF}" srcId="{C4414AD1-E769-4B90-8065-018014C9F9C0}" destId="{1C537311-7FCC-4C63-B5FB-9691D1B62C43}" srcOrd="0" destOrd="0" parTransId="{B1910345-562D-4D78-A281-6E00B80144D8}" sibTransId="{3A1D2391-8684-46A6-A120-3DC7A5B20DC7}"/>
    <dgm:cxn modelId="{31CF4E32-C9F8-4ED1-AAE3-88A614D3E238}" srcId="{C4414AD1-E769-4B90-8065-018014C9F9C0}" destId="{27B9E02D-D5B7-469F-9AF4-274CF2C15659}" srcOrd="2" destOrd="0" parTransId="{6D492803-BA0F-4D52-8E4D-345E77DD0FBF}" sibTransId="{CFD116CD-1F99-4B5B-BF32-34CE98DBA022}"/>
    <dgm:cxn modelId="{B6220041-A6BD-450A-B777-F81AE510042C}" srcId="{C4414AD1-E769-4B90-8065-018014C9F9C0}" destId="{4AD4C547-DE49-49EE-98FC-C4DCA14051DA}" srcOrd="1" destOrd="0" parTransId="{9267A759-86B8-4A68-9D18-A997386F643C}" sibTransId="{62909675-ED6E-4AAC-82E8-1F2DFD2C2FFF}"/>
    <dgm:cxn modelId="{3A0B3BEA-9846-4081-BEA0-0EFB52EB2230}" srcId="{C4414AD1-E769-4B90-8065-018014C9F9C0}" destId="{4321EC39-D585-4033-B01F-0472503CDB35}" srcOrd="3" destOrd="0" parTransId="{DA13A3C9-902B-47B7-8566-F5620311CDEB}" sibTransId="{889668B7-21C7-4F6A-942F-7A8EC27C8737}"/>
    <dgm:cxn modelId="{CE8DE09A-BB3B-460C-A6C2-64382E3D4A77}" type="presOf" srcId="{4AD4C547-DE49-49EE-98FC-C4DCA14051DA}" destId="{349AC4CB-5554-4611-AF82-B86D28BED73A}" srcOrd="0" destOrd="0" presId="urn:microsoft.com/office/officeart/2005/8/layout/default#4"/>
    <dgm:cxn modelId="{6E4C9537-6836-486F-97D1-EF427B8BD4A2}" type="presOf" srcId="{7F8E26B7-660E-4F4D-98B8-8384E0934331}" destId="{A9C664C6-B437-488E-9141-272392E8D2C5}" srcOrd="0" destOrd="0" presId="urn:microsoft.com/office/officeart/2005/8/layout/default#4"/>
    <dgm:cxn modelId="{8EAA3379-AA64-4008-BB69-12D644F4F012}" type="presParOf" srcId="{3525719D-8D3D-49D8-AB47-A7B1C3671DEB}" destId="{E06CE42F-BD9F-4BA0-A3C4-2565FFCF0A70}" srcOrd="0" destOrd="0" presId="urn:microsoft.com/office/officeart/2005/8/layout/default#4"/>
    <dgm:cxn modelId="{3ADC0F75-1BC5-4898-BD73-92456284EAC7}" type="presParOf" srcId="{3525719D-8D3D-49D8-AB47-A7B1C3671DEB}" destId="{8B6E5FC5-6C9A-44DE-86DA-CFB9C84E4199}" srcOrd="1" destOrd="0" presId="urn:microsoft.com/office/officeart/2005/8/layout/default#4"/>
    <dgm:cxn modelId="{072C83EA-4977-4F89-9605-7074E294C819}" type="presParOf" srcId="{3525719D-8D3D-49D8-AB47-A7B1C3671DEB}" destId="{349AC4CB-5554-4611-AF82-B86D28BED73A}" srcOrd="2" destOrd="0" presId="urn:microsoft.com/office/officeart/2005/8/layout/default#4"/>
    <dgm:cxn modelId="{D4BEF6BA-5F1C-42C4-8AA4-ADF96FAAD7E1}" type="presParOf" srcId="{3525719D-8D3D-49D8-AB47-A7B1C3671DEB}" destId="{26B49499-FAAE-428B-858E-B10ED4495BF5}" srcOrd="3" destOrd="0" presId="urn:microsoft.com/office/officeart/2005/8/layout/default#4"/>
    <dgm:cxn modelId="{225FBC1B-87CC-41D4-986F-AB86CA36D633}" type="presParOf" srcId="{3525719D-8D3D-49D8-AB47-A7B1C3671DEB}" destId="{78E42079-720C-4678-A44E-EC1D080AB9A6}" srcOrd="4" destOrd="0" presId="urn:microsoft.com/office/officeart/2005/8/layout/default#4"/>
    <dgm:cxn modelId="{8639F7E7-8540-40BB-9E98-53D96886F65C}" type="presParOf" srcId="{3525719D-8D3D-49D8-AB47-A7B1C3671DEB}" destId="{0337686D-9963-4906-87F7-24B20F04AC30}" srcOrd="5" destOrd="0" presId="urn:microsoft.com/office/officeart/2005/8/layout/default#4"/>
    <dgm:cxn modelId="{0333F064-8FDD-4BC5-934A-C1B5FE521CDA}" type="presParOf" srcId="{3525719D-8D3D-49D8-AB47-A7B1C3671DEB}" destId="{792A6A39-119B-4C9C-995C-ABEC1736D43B}" srcOrd="6" destOrd="0" presId="urn:microsoft.com/office/officeart/2005/8/layout/default#4"/>
    <dgm:cxn modelId="{6E02E894-9DBF-43BF-ACC7-DD6FAEBB4172}" type="presParOf" srcId="{3525719D-8D3D-49D8-AB47-A7B1C3671DEB}" destId="{A7183B46-0BC5-4433-AA04-F65383C4E3E6}" srcOrd="7" destOrd="0" presId="urn:microsoft.com/office/officeart/2005/8/layout/default#4"/>
    <dgm:cxn modelId="{28ECAE68-C3BD-404F-9DAF-8A8E677DFC8C}" type="presParOf" srcId="{3525719D-8D3D-49D8-AB47-A7B1C3671DEB}" destId="{C9E65622-C041-475D-9BEF-A7AE494C9EC6}" srcOrd="8" destOrd="0" presId="urn:microsoft.com/office/officeart/2005/8/layout/default#4"/>
    <dgm:cxn modelId="{76D07A9E-6E44-4BE9-BF9E-97359FD0459A}" type="presParOf" srcId="{3525719D-8D3D-49D8-AB47-A7B1C3671DEB}" destId="{F9502D95-E3C3-4142-BD1B-376957BE4B5D}" srcOrd="9" destOrd="0" presId="urn:microsoft.com/office/officeart/2005/8/layout/default#4"/>
    <dgm:cxn modelId="{7CA8063D-982D-417C-A4DA-7CA882F60720}" type="presParOf" srcId="{3525719D-8D3D-49D8-AB47-A7B1C3671DEB}" destId="{A9C664C6-B437-488E-9141-272392E8D2C5}" srcOrd="10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4414AD1-E769-4B90-8065-018014C9F9C0}" type="doc">
      <dgm:prSet loTypeId="urn:microsoft.com/office/officeart/2005/8/layout/default#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537311-7FCC-4C63-B5FB-9691D1B62C4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b="1" dirty="0" smtClean="0"/>
            <a:t>ГАПОУ ТО </a:t>
          </a:r>
        </a:p>
        <a:p>
          <a:pPr algn="ctr">
            <a:spcAft>
              <a:spcPts val="0"/>
            </a:spcAft>
          </a:pPr>
          <a:r>
            <a:rPr lang="ru-RU" sz="1000" b="1" dirty="0" smtClean="0"/>
            <a:t>«ТТСИ и ГХ»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1"/>
              </a:solidFill>
            </a:rPr>
            <a:t>Программа повышения квалификации «Практика и методика подготовки кадров по профессии «Сварщик» с учетом стандарта </a:t>
          </a:r>
          <a:r>
            <a:rPr lang="ru-RU" sz="1000" dirty="0" err="1" smtClean="0">
              <a:solidFill>
                <a:schemeClr val="tx1"/>
              </a:solidFill>
            </a:rPr>
            <a:t>Ворлдскиллс</a:t>
          </a:r>
          <a:r>
            <a:rPr lang="ru-RU" sz="1000" dirty="0" smtClean="0">
              <a:solidFill>
                <a:schemeClr val="tx1"/>
              </a:solidFill>
            </a:rPr>
            <a:t> Россия </a:t>
          </a:r>
          <a:endParaRPr lang="ru-RU" sz="1000" dirty="0">
            <a:solidFill>
              <a:schemeClr val="tx1"/>
            </a:solidFill>
          </a:endParaRPr>
        </a:p>
      </dgm:t>
    </dgm:pt>
    <dgm:pt modelId="{B1910345-562D-4D78-A281-6E00B80144D8}" type="parTrans" cxnId="{88D6F30D-2914-4590-96F0-0D8C92B31AFF}">
      <dgm:prSet/>
      <dgm:spPr/>
      <dgm:t>
        <a:bodyPr/>
        <a:lstStyle/>
        <a:p>
          <a:endParaRPr lang="ru-RU"/>
        </a:p>
      </dgm:t>
    </dgm:pt>
    <dgm:pt modelId="{3A1D2391-8684-46A6-A120-3DC7A5B20DC7}" type="sibTrans" cxnId="{88D6F30D-2914-4590-96F0-0D8C92B31AFF}">
      <dgm:prSet/>
      <dgm:spPr/>
      <dgm:t>
        <a:bodyPr/>
        <a:lstStyle/>
        <a:p>
          <a:endParaRPr lang="ru-RU"/>
        </a:p>
      </dgm:t>
    </dgm:pt>
    <dgm:pt modelId="{4AD4C547-DE49-49EE-98FC-C4DCA14051DA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ru-RU" sz="1100" dirty="0" smtClean="0"/>
            <a:t>ГАПОУ ТО «ТКТТ»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ru-RU" sz="1100" dirty="0" smtClean="0">
              <a:solidFill>
                <a:schemeClr val="tx1"/>
              </a:solidFill>
            </a:rPr>
            <a:t>Профессиональный модуль 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ru-RU" sz="1100" dirty="0" smtClean="0">
              <a:solidFill>
                <a:schemeClr val="tx1"/>
              </a:solidFill>
            </a:rPr>
            <a:t>«Слесарь-электромеханик» </a:t>
          </a:r>
        </a:p>
        <a:p>
          <a:pPr>
            <a:lnSpc>
              <a:spcPct val="90000"/>
            </a:lnSpc>
            <a:spcAft>
              <a:spcPts val="0"/>
            </a:spcAft>
          </a:pPr>
          <a:r>
            <a:rPr lang="ru-RU" sz="1100" dirty="0" smtClean="0">
              <a:solidFill>
                <a:schemeClr val="tx1"/>
              </a:solidFill>
            </a:rPr>
            <a:t>(с присвоением разряда)</a:t>
          </a:r>
        </a:p>
      </dgm:t>
    </dgm:pt>
    <dgm:pt modelId="{9267A759-86B8-4A68-9D18-A997386F643C}" type="parTrans" cxnId="{B6220041-A6BD-450A-B777-F81AE510042C}">
      <dgm:prSet/>
      <dgm:spPr/>
      <dgm:t>
        <a:bodyPr/>
        <a:lstStyle/>
        <a:p>
          <a:endParaRPr lang="ru-RU"/>
        </a:p>
      </dgm:t>
    </dgm:pt>
    <dgm:pt modelId="{62909675-ED6E-4AAC-82E8-1F2DFD2C2FFF}" type="sibTrans" cxnId="{B6220041-A6BD-450A-B777-F81AE510042C}">
      <dgm:prSet/>
      <dgm:spPr/>
      <dgm:t>
        <a:bodyPr/>
        <a:lstStyle/>
        <a:p>
          <a:endParaRPr lang="ru-RU"/>
        </a:p>
      </dgm:t>
    </dgm:pt>
    <dgm:pt modelId="{4321EC39-D585-4033-B01F-0472503CDB35}">
      <dgm:prSet phldrT="[Текст]" custT="1"/>
      <dgm:spPr/>
      <dgm:t>
        <a:bodyPr/>
        <a:lstStyle/>
        <a:p>
          <a:r>
            <a:rPr lang="ru-RU" sz="1000" b="1" dirty="0" smtClean="0"/>
            <a:t>ГАПОУ ТО «АТК»  </a:t>
          </a:r>
        </a:p>
        <a:p>
          <a:r>
            <a:rPr lang="ru-RU" sz="1000" dirty="0" smtClean="0">
              <a:solidFill>
                <a:schemeClr val="tx1"/>
              </a:solidFill>
            </a:rPr>
            <a:t>Индивидуальная модульная программа освоения трудовых функций по приобретению дополнительной прикладной квалификации «Слесарь по ремонту сельскохозяйственных машин и оборудования»</a:t>
          </a:r>
        </a:p>
        <a:p>
          <a:r>
            <a:rPr lang="ru-RU" sz="1000" dirty="0" smtClean="0"/>
            <a:t>Форма трансляции: стратегические сессии ЦНАО ТО</a:t>
          </a:r>
          <a:endParaRPr lang="ru-RU" sz="1000" dirty="0">
            <a:solidFill>
              <a:schemeClr val="tx1"/>
            </a:solidFill>
          </a:endParaRPr>
        </a:p>
      </dgm:t>
    </dgm:pt>
    <dgm:pt modelId="{DA13A3C9-902B-47B7-8566-F5620311CDEB}" type="parTrans" cxnId="{3A0B3BEA-9846-4081-BEA0-0EFB52EB2230}">
      <dgm:prSet/>
      <dgm:spPr/>
      <dgm:t>
        <a:bodyPr/>
        <a:lstStyle/>
        <a:p>
          <a:endParaRPr lang="ru-RU"/>
        </a:p>
      </dgm:t>
    </dgm:pt>
    <dgm:pt modelId="{889668B7-21C7-4F6A-942F-7A8EC27C8737}" type="sibTrans" cxnId="{3A0B3BEA-9846-4081-BEA0-0EFB52EB2230}">
      <dgm:prSet/>
      <dgm:spPr/>
      <dgm:t>
        <a:bodyPr/>
        <a:lstStyle/>
        <a:p>
          <a:endParaRPr lang="ru-RU"/>
        </a:p>
      </dgm:t>
    </dgm:pt>
    <dgm:pt modelId="{BBDE4060-BB0C-436E-8016-5DC5267811F3}">
      <dgm:prSet phldrT="[Текст]" custT="1"/>
      <dgm:spPr/>
      <dgm:t>
        <a:bodyPr/>
        <a:lstStyle/>
        <a:p>
          <a:r>
            <a:rPr lang="ru-RU" sz="1000" b="1" dirty="0" smtClean="0"/>
            <a:t>ГАПОУ ТО «ТЛТ»</a:t>
          </a:r>
        </a:p>
        <a:p>
          <a:r>
            <a:rPr lang="ru-RU" sz="1000" dirty="0" smtClean="0">
              <a:solidFill>
                <a:schemeClr val="tx1"/>
              </a:solidFill>
            </a:rPr>
            <a:t>Плотник 3 разряда, столяр 3 разряда, краснодеревщик. Реализуются в рамках ППССЗ. </a:t>
          </a:r>
        </a:p>
        <a:p>
          <a:r>
            <a:rPr lang="ru-RU" sz="1000" dirty="0" smtClean="0"/>
            <a:t>Форма трансляции:</a:t>
          </a:r>
        </a:p>
        <a:p>
          <a:r>
            <a:rPr lang="ru-RU" sz="1000" dirty="0" smtClean="0"/>
            <a:t> подготовка участников конкурсов профессионального мастерства ПОО ТО.</a:t>
          </a:r>
          <a:endParaRPr lang="ru-RU" sz="1000" dirty="0"/>
        </a:p>
      </dgm:t>
    </dgm:pt>
    <dgm:pt modelId="{F9F60FAE-49D8-44AB-B7AA-5E63A74F6332}" type="parTrans" cxnId="{28FC4C00-8429-478B-81C9-799ACEB7DF34}">
      <dgm:prSet/>
      <dgm:spPr/>
      <dgm:t>
        <a:bodyPr/>
        <a:lstStyle/>
        <a:p>
          <a:endParaRPr lang="ru-RU"/>
        </a:p>
      </dgm:t>
    </dgm:pt>
    <dgm:pt modelId="{B4A37178-CA11-4855-A90B-7422A54EA498}" type="sibTrans" cxnId="{28FC4C00-8429-478B-81C9-799ACEB7DF34}">
      <dgm:prSet/>
      <dgm:spPr/>
      <dgm:t>
        <a:bodyPr/>
        <a:lstStyle/>
        <a:p>
          <a:endParaRPr lang="ru-RU"/>
        </a:p>
      </dgm:t>
    </dgm:pt>
    <dgm:pt modelId="{7F8E26B7-660E-4F4D-98B8-8384E0934331}">
      <dgm:prSet phldrT="[Текст]" custT="1"/>
      <dgm:spPr/>
      <dgm:t>
        <a:bodyPr/>
        <a:lstStyle/>
        <a:p>
          <a:r>
            <a:rPr lang="ru-RU" sz="1000" dirty="0" smtClean="0"/>
            <a:t>ГАПОУ ТО «ТТИПКС»</a:t>
          </a:r>
        </a:p>
        <a:p>
          <a:r>
            <a:rPr lang="ru-RU" sz="1000" dirty="0" smtClean="0">
              <a:solidFill>
                <a:schemeClr val="tx1"/>
              </a:solidFill>
            </a:rPr>
            <a:t>Программы ДПО по стандартам </a:t>
          </a:r>
          <a:r>
            <a:rPr lang="ru-RU" sz="1000" dirty="0" err="1" smtClean="0">
              <a:solidFill>
                <a:schemeClr val="tx1"/>
              </a:solidFill>
            </a:rPr>
            <a:t>Ворлдскиллс</a:t>
          </a:r>
          <a:r>
            <a:rPr lang="ru-RU" sz="1000" dirty="0" smtClean="0">
              <a:solidFill>
                <a:schemeClr val="tx1"/>
              </a:solidFill>
            </a:rPr>
            <a:t> по 5-ти компетенциям.</a:t>
          </a:r>
        </a:p>
        <a:p>
          <a:r>
            <a:rPr lang="ru-RU" sz="1000" dirty="0" smtClean="0"/>
            <a:t>Форма трансляции: издание и тиражирование сборника программ ДПО</a:t>
          </a:r>
          <a:endParaRPr lang="ru-RU" sz="1000" dirty="0" smtClean="0">
            <a:solidFill>
              <a:schemeClr val="tx1"/>
            </a:solidFill>
          </a:endParaRPr>
        </a:p>
      </dgm:t>
    </dgm:pt>
    <dgm:pt modelId="{2FC7E77C-9B4D-436C-8B6E-274ACC32F073}" type="parTrans" cxnId="{5C62B56B-8990-4233-8CB2-160021E497B1}">
      <dgm:prSet/>
      <dgm:spPr/>
      <dgm:t>
        <a:bodyPr/>
        <a:lstStyle/>
        <a:p>
          <a:endParaRPr lang="ru-RU"/>
        </a:p>
      </dgm:t>
    </dgm:pt>
    <dgm:pt modelId="{68BE110B-3792-4B13-9FDA-6FBB14FF76B7}" type="sibTrans" cxnId="{5C62B56B-8990-4233-8CB2-160021E497B1}">
      <dgm:prSet/>
      <dgm:spPr/>
      <dgm:t>
        <a:bodyPr/>
        <a:lstStyle/>
        <a:p>
          <a:endParaRPr lang="ru-RU"/>
        </a:p>
      </dgm:t>
    </dgm:pt>
    <dgm:pt modelId="{44A14559-1258-40B7-BBE6-E40EF8110DE1}">
      <dgm:prSet phldrT="[Текст]"/>
      <dgm:spPr/>
      <dgm:t>
        <a:bodyPr/>
        <a:lstStyle/>
        <a:p>
          <a:r>
            <a:rPr lang="ru-RU" dirty="0" smtClean="0"/>
            <a:t>ГАПОУ ТО «ТМТ»</a:t>
          </a:r>
        </a:p>
        <a:p>
          <a:r>
            <a:rPr lang="ru-RU" dirty="0" smtClean="0">
              <a:solidFill>
                <a:schemeClr val="tx1"/>
              </a:solidFill>
            </a:rPr>
            <a:t>Дополнительная </a:t>
          </a:r>
          <a:r>
            <a:rPr lang="ru-RU" dirty="0" err="1" smtClean="0">
              <a:solidFill>
                <a:schemeClr val="tx1"/>
              </a:solidFill>
            </a:rPr>
            <a:t>предпрофессиональная</a:t>
          </a:r>
          <a:r>
            <a:rPr lang="ru-RU" dirty="0" smtClean="0">
              <a:solidFill>
                <a:schemeClr val="tx1"/>
              </a:solidFill>
            </a:rPr>
            <a:t> программа по компетенции «Промышленная автоматика» с выходом на  </a:t>
          </a:r>
          <a:r>
            <a:rPr lang="en-US" b="1" dirty="0" err="1" smtClean="0">
              <a:solidFill>
                <a:schemeClr val="tx1"/>
              </a:solidFill>
            </a:rPr>
            <a:t>JuniorSkills</a:t>
          </a:r>
          <a:endParaRPr lang="ru-RU" dirty="0" smtClean="0">
            <a:solidFill>
              <a:schemeClr val="tx1"/>
            </a:solidFill>
          </a:endParaRPr>
        </a:p>
      </dgm:t>
    </dgm:pt>
    <dgm:pt modelId="{4B9A3360-DF92-4CC9-BE9B-F9F234AE4A1B}" type="parTrans" cxnId="{D143664B-E374-4095-8333-E2C8878DE9F2}">
      <dgm:prSet/>
      <dgm:spPr/>
      <dgm:t>
        <a:bodyPr/>
        <a:lstStyle/>
        <a:p>
          <a:endParaRPr lang="ru-RU"/>
        </a:p>
      </dgm:t>
    </dgm:pt>
    <dgm:pt modelId="{3527AF17-5617-4C4F-9628-D0D896E89680}" type="sibTrans" cxnId="{D143664B-E374-4095-8333-E2C8878DE9F2}">
      <dgm:prSet/>
      <dgm:spPr/>
      <dgm:t>
        <a:bodyPr/>
        <a:lstStyle/>
        <a:p>
          <a:endParaRPr lang="ru-RU"/>
        </a:p>
      </dgm:t>
    </dgm:pt>
    <dgm:pt modelId="{3525719D-8D3D-49D8-AB47-A7B1C3671DEB}" type="pres">
      <dgm:prSet presAssocID="{C4414AD1-E769-4B90-8065-018014C9F9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CE42F-BD9F-4BA0-A3C4-2565FFCF0A70}" type="pres">
      <dgm:prSet presAssocID="{1C537311-7FCC-4C63-B5FB-9691D1B62C43}" presName="node" presStyleLbl="node1" presStyleIdx="0" presStyleCnt="6" custScaleX="183855" custScaleY="245321" custLinFactX="80517" custLinFactNeighborX="100000" custLinFactNeighborY="-38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5FC5-6C9A-44DE-86DA-CFB9C84E4199}" type="pres">
      <dgm:prSet presAssocID="{3A1D2391-8684-46A6-A120-3DC7A5B20DC7}" presName="sibTrans" presStyleCnt="0"/>
      <dgm:spPr/>
    </dgm:pt>
    <dgm:pt modelId="{349AC4CB-5554-4611-AF82-B86D28BED73A}" type="pres">
      <dgm:prSet presAssocID="{4AD4C547-DE49-49EE-98FC-C4DCA14051DA}" presName="node" presStyleLbl="node1" presStyleIdx="1" presStyleCnt="6" custScaleX="206658" custScaleY="275150" custLinFactX="100000" custLinFactNeighborX="109804" custLinFactNeighborY="-2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49499-FAAE-428B-858E-B10ED4495BF5}" type="pres">
      <dgm:prSet presAssocID="{62909675-ED6E-4AAC-82E8-1F2DFD2C2FFF}" presName="sibTrans" presStyleCnt="0"/>
      <dgm:spPr/>
    </dgm:pt>
    <dgm:pt modelId="{E81DA98F-C356-4CAE-9764-CE340B1A120F}" type="pres">
      <dgm:prSet presAssocID="{44A14559-1258-40B7-BBE6-E40EF8110DE1}" presName="node" presStyleLbl="node1" presStyleIdx="2" presStyleCnt="6" custScaleX="200722" custScaleY="300105" custLinFactX="-100000" custLinFactY="111750" custLinFactNeighborX="-129344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B3CBF-32E4-49CE-BDA7-FBC1F884D0E9}" type="pres">
      <dgm:prSet presAssocID="{3527AF17-5617-4C4F-9628-D0D896E89680}" presName="sibTrans" presStyleCnt="0"/>
      <dgm:spPr/>
    </dgm:pt>
    <dgm:pt modelId="{792A6A39-119B-4C9C-995C-ABEC1736D43B}" type="pres">
      <dgm:prSet presAssocID="{4321EC39-D585-4033-B01F-0472503CDB35}" presName="node" presStyleLbl="node1" presStyleIdx="3" presStyleCnt="6" custScaleX="220546" custScaleY="312199" custLinFactX="-200000" custLinFactNeighborX="-283539" custLinFactNeighborY="-12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83B46-0BC5-4433-AA04-F65383C4E3E6}" type="pres">
      <dgm:prSet presAssocID="{889668B7-21C7-4F6A-942F-7A8EC27C8737}" presName="sibTrans" presStyleCnt="0"/>
      <dgm:spPr/>
    </dgm:pt>
    <dgm:pt modelId="{C9E65622-C041-475D-9BEF-A7AE494C9EC6}" type="pres">
      <dgm:prSet presAssocID="{BBDE4060-BB0C-436E-8016-5DC5267811F3}" presName="node" presStyleLbl="node1" presStyleIdx="4" presStyleCnt="6" custScaleX="237202" custScaleY="316507" custLinFactX="-100000" custLinFactY="-200000" custLinFactNeighborX="-154485" custLinFactNeighborY="-2245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02D95-E3C3-4142-BD1B-376957BE4B5D}" type="pres">
      <dgm:prSet presAssocID="{B4A37178-CA11-4855-A90B-7422A54EA498}" presName="sibTrans" presStyleCnt="0"/>
      <dgm:spPr/>
    </dgm:pt>
    <dgm:pt modelId="{A9C664C6-B437-488E-9141-272392E8D2C5}" type="pres">
      <dgm:prSet presAssocID="{7F8E26B7-660E-4F4D-98B8-8384E0934331}" presName="node" presStyleLbl="node1" presStyleIdx="5" presStyleCnt="6" custScaleX="249362" custScaleY="270023" custLinFactNeighborX="-20318" custLinFactNeighborY="-8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7A17D5-8FD2-4771-910B-2ED7F0567BA1}" type="presOf" srcId="{C4414AD1-E769-4B90-8065-018014C9F9C0}" destId="{3525719D-8D3D-49D8-AB47-A7B1C3671DEB}" srcOrd="0" destOrd="0" presId="urn:microsoft.com/office/officeart/2005/8/layout/default#9"/>
    <dgm:cxn modelId="{28FC4C00-8429-478B-81C9-799ACEB7DF34}" srcId="{C4414AD1-E769-4B90-8065-018014C9F9C0}" destId="{BBDE4060-BB0C-436E-8016-5DC5267811F3}" srcOrd="4" destOrd="0" parTransId="{F9F60FAE-49D8-44AB-B7AA-5E63A74F6332}" sibTransId="{B4A37178-CA11-4855-A90B-7422A54EA498}"/>
    <dgm:cxn modelId="{88D6F30D-2914-4590-96F0-0D8C92B31AFF}" srcId="{C4414AD1-E769-4B90-8065-018014C9F9C0}" destId="{1C537311-7FCC-4C63-B5FB-9691D1B62C43}" srcOrd="0" destOrd="0" parTransId="{B1910345-562D-4D78-A281-6E00B80144D8}" sibTransId="{3A1D2391-8684-46A6-A120-3DC7A5B20DC7}"/>
    <dgm:cxn modelId="{E0638A54-8002-4CEE-B4D2-DE0B5ECADE54}" type="presOf" srcId="{1C537311-7FCC-4C63-B5FB-9691D1B62C43}" destId="{E06CE42F-BD9F-4BA0-A3C4-2565FFCF0A70}" srcOrd="0" destOrd="0" presId="urn:microsoft.com/office/officeart/2005/8/layout/default#9"/>
    <dgm:cxn modelId="{3A0B3BEA-9846-4081-BEA0-0EFB52EB2230}" srcId="{C4414AD1-E769-4B90-8065-018014C9F9C0}" destId="{4321EC39-D585-4033-B01F-0472503CDB35}" srcOrd="3" destOrd="0" parTransId="{DA13A3C9-902B-47B7-8566-F5620311CDEB}" sibTransId="{889668B7-21C7-4F6A-942F-7A8EC27C8737}"/>
    <dgm:cxn modelId="{5C62B56B-8990-4233-8CB2-160021E497B1}" srcId="{C4414AD1-E769-4B90-8065-018014C9F9C0}" destId="{7F8E26B7-660E-4F4D-98B8-8384E0934331}" srcOrd="5" destOrd="0" parTransId="{2FC7E77C-9B4D-436C-8B6E-274ACC32F073}" sibTransId="{68BE110B-3792-4B13-9FDA-6FBB14FF76B7}"/>
    <dgm:cxn modelId="{DCCB8CA9-079A-4C9B-B5AD-050B2FD9745A}" type="presOf" srcId="{44A14559-1258-40B7-BBE6-E40EF8110DE1}" destId="{E81DA98F-C356-4CAE-9764-CE340B1A120F}" srcOrd="0" destOrd="0" presId="urn:microsoft.com/office/officeart/2005/8/layout/default#9"/>
    <dgm:cxn modelId="{16F64284-CF15-4771-B794-BAC36215130B}" type="presOf" srcId="{4321EC39-D585-4033-B01F-0472503CDB35}" destId="{792A6A39-119B-4C9C-995C-ABEC1736D43B}" srcOrd="0" destOrd="0" presId="urn:microsoft.com/office/officeart/2005/8/layout/default#9"/>
    <dgm:cxn modelId="{D97B9423-0652-425E-BE1E-DD0F1519442F}" type="presOf" srcId="{7F8E26B7-660E-4F4D-98B8-8384E0934331}" destId="{A9C664C6-B437-488E-9141-272392E8D2C5}" srcOrd="0" destOrd="0" presId="urn:microsoft.com/office/officeart/2005/8/layout/default#9"/>
    <dgm:cxn modelId="{D143664B-E374-4095-8333-E2C8878DE9F2}" srcId="{C4414AD1-E769-4B90-8065-018014C9F9C0}" destId="{44A14559-1258-40B7-BBE6-E40EF8110DE1}" srcOrd="2" destOrd="0" parTransId="{4B9A3360-DF92-4CC9-BE9B-F9F234AE4A1B}" sibTransId="{3527AF17-5617-4C4F-9628-D0D896E89680}"/>
    <dgm:cxn modelId="{B6220041-A6BD-450A-B777-F81AE510042C}" srcId="{C4414AD1-E769-4B90-8065-018014C9F9C0}" destId="{4AD4C547-DE49-49EE-98FC-C4DCA14051DA}" srcOrd="1" destOrd="0" parTransId="{9267A759-86B8-4A68-9D18-A997386F643C}" sibTransId="{62909675-ED6E-4AAC-82E8-1F2DFD2C2FFF}"/>
    <dgm:cxn modelId="{EF385571-66A9-4776-8550-9B2BB452C9F3}" type="presOf" srcId="{4AD4C547-DE49-49EE-98FC-C4DCA14051DA}" destId="{349AC4CB-5554-4611-AF82-B86D28BED73A}" srcOrd="0" destOrd="0" presId="urn:microsoft.com/office/officeart/2005/8/layout/default#9"/>
    <dgm:cxn modelId="{72D1BD59-14AC-467C-ABD5-DEC3927CD3AE}" type="presOf" srcId="{BBDE4060-BB0C-436E-8016-5DC5267811F3}" destId="{C9E65622-C041-475D-9BEF-A7AE494C9EC6}" srcOrd="0" destOrd="0" presId="urn:microsoft.com/office/officeart/2005/8/layout/default#9"/>
    <dgm:cxn modelId="{43C84C54-0288-48A6-8D0F-2F889FEFF170}" type="presParOf" srcId="{3525719D-8D3D-49D8-AB47-A7B1C3671DEB}" destId="{E06CE42F-BD9F-4BA0-A3C4-2565FFCF0A70}" srcOrd="0" destOrd="0" presId="urn:microsoft.com/office/officeart/2005/8/layout/default#9"/>
    <dgm:cxn modelId="{E13204AD-83DE-4A87-9C8E-783D7FB63A48}" type="presParOf" srcId="{3525719D-8D3D-49D8-AB47-A7B1C3671DEB}" destId="{8B6E5FC5-6C9A-44DE-86DA-CFB9C84E4199}" srcOrd="1" destOrd="0" presId="urn:microsoft.com/office/officeart/2005/8/layout/default#9"/>
    <dgm:cxn modelId="{982153BF-326F-4C50-B9BB-A1998AF2B3F6}" type="presParOf" srcId="{3525719D-8D3D-49D8-AB47-A7B1C3671DEB}" destId="{349AC4CB-5554-4611-AF82-B86D28BED73A}" srcOrd="2" destOrd="0" presId="urn:microsoft.com/office/officeart/2005/8/layout/default#9"/>
    <dgm:cxn modelId="{3FA41EBE-973D-4B16-89DA-132AEB097F48}" type="presParOf" srcId="{3525719D-8D3D-49D8-AB47-A7B1C3671DEB}" destId="{26B49499-FAAE-428B-858E-B10ED4495BF5}" srcOrd="3" destOrd="0" presId="urn:microsoft.com/office/officeart/2005/8/layout/default#9"/>
    <dgm:cxn modelId="{26E214AB-29DE-437F-8E2B-A931C4FF85C8}" type="presParOf" srcId="{3525719D-8D3D-49D8-AB47-A7B1C3671DEB}" destId="{E81DA98F-C356-4CAE-9764-CE340B1A120F}" srcOrd="4" destOrd="0" presId="urn:microsoft.com/office/officeart/2005/8/layout/default#9"/>
    <dgm:cxn modelId="{B86564C6-C19D-4C5F-82ED-D4C687011503}" type="presParOf" srcId="{3525719D-8D3D-49D8-AB47-A7B1C3671DEB}" destId="{7F7B3CBF-32E4-49CE-BDA7-FBC1F884D0E9}" srcOrd="5" destOrd="0" presId="urn:microsoft.com/office/officeart/2005/8/layout/default#9"/>
    <dgm:cxn modelId="{4C2A0BCB-EE13-489F-A15F-9CE788549864}" type="presParOf" srcId="{3525719D-8D3D-49D8-AB47-A7B1C3671DEB}" destId="{792A6A39-119B-4C9C-995C-ABEC1736D43B}" srcOrd="6" destOrd="0" presId="urn:microsoft.com/office/officeart/2005/8/layout/default#9"/>
    <dgm:cxn modelId="{5995C51D-5EFF-4375-84AB-25CBB5CA6AC0}" type="presParOf" srcId="{3525719D-8D3D-49D8-AB47-A7B1C3671DEB}" destId="{A7183B46-0BC5-4433-AA04-F65383C4E3E6}" srcOrd="7" destOrd="0" presId="urn:microsoft.com/office/officeart/2005/8/layout/default#9"/>
    <dgm:cxn modelId="{79D5DF8F-4575-4379-8807-10BE23A3F762}" type="presParOf" srcId="{3525719D-8D3D-49D8-AB47-A7B1C3671DEB}" destId="{C9E65622-C041-475D-9BEF-A7AE494C9EC6}" srcOrd="8" destOrd="0" presId="urn:microsoft.com/office/officeart/2005/8/layout/default#9"/>
    <dgm:cxn modelId="{348BBC7F-81BF-48C4-BEAC-E0778CD54E9F}" type="presParOf" srcId="{3525719D-8D3D-49D8-AB47-A7B1C3671DEB}" destId="{F9502D95-E3C3-4142-BD1B-376957BE4B5D}" srcOrd="9" destOrd="0" presId="urn:microsoft.com/office/officeart/2005/8/layout/default#9"/>
    <dgm:cxn modelId="{0BB75123-AF2A-49E7-9129-EA418A937E03}" type="presParOf" srcId="{3525719D-8D3D-49D8-AB47-A7B1C3671DEB}" destId="{A9C664C6-B437-488E-9141-272392E8D2C5}" srcOrd="10" destOrd="0" presId="urn:microsoft.com/office/officeart/2005/8/layout/default#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414AD1-E769-4B90-8065-018014C9F9C0}" type="doc">
      <dgm:prSet loTypeId="urn:microsoft.com/office/officeart/2005/8/layout/default#10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537311-7FCC-4C63-B5FB-9691D1B62C43}">
      <dgm:prSet phldrT="[Текст]"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1400" b="1" dirty="0" smtClean="0"/>
            <a:t>ГАПОУ ТО «ТТСИ и ГХ»  </a:t>
          </a:r>
        </a:p>
        <a:p>
          <a:pPr algn="ctr">
            <a:spcAft>
              <a:spcPts val="0"/>
            </a:spcAft>
          </a:pPr>
          <a:r>
            <a:rPr lang="ru-RU" sz="1400" dirty="0" smtClean="0">
              <a:solidFill>
                <a:schemeClr val="tx1"/>
              </a:solidFill>
            </a:rPr>
            <a:t>100% оснащение дисциплин УП</a:t>
          </a:r>
          <a:endParaRPr lang="ru-RU" sz="1000" dirty="0">
            <a:solidFill>
              <a:schemeClr val="tx1"/>
            </a:solidFill>
          </a:endParaRPr>
        </a:p>
      </dgm:t>
    </dgm:pt>
    <dgm:pt modelId="{B1910345-562D-4D78-A281-6E00B80144D8}" type="parTrans" cxnId="{88D6F30D-2914-4590-96F0-0D8C92B31AFF}">
      <dgm:prSet/>
      <dgm:spPr/>
      <dgm:t>
        <a:bodyPr/>
        <a:lstStyle/>
        <a:p>
          <a:endParaRPr lang="ru-RU"/>
        </a:p>
      </dgm:t>
    </dgm:pt>
    <dgm:pt modelId="{3A1D2391-8684-46A6-A120-3DC7A5B20DC7}" type="sibTrans" cxnId="{88D6F30D-2914-4590-96F0-0D8C92B31AFF}">
      <dgm:prSet/>
      <dgm:spPr/>
      <dgm:t>
        <a:bodyPr/>
        <a:lstStyle/>
        <a:p>
          <a:endParaRPr lang="ru-RU"/>
        </a:p>
      </dgm:t>
    </dgm:pt>
    <dgm:pt modelId="{4AD4C547-DE49-49EE-98FC-C4DCA14051DA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sz="2200" dirty="0" smtClean="0"/>
            <a:t>ГАПОУ ТО «ТМТ»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200" dirty="0" smtClean="0">
              <a:solidFill>
                <a:schemeClr val="tx1"/>
              </a:solidFill>
            </a:rPr>
            <a:t>КОС для квалификационного экзамена по профессиональному модулю «Выполнение работ по профессии Слесарь </a:t>
          </a:r>
          <a:r>
            <a:rPr lang="ru-RU" sz="1200" dirty="0" err="1" smtClean="0">
              <a:solidFill>
                <a:schemeClr val="tx1"/>
              </a:solidFill>
            </a:rPr>
            <a:t>КИПиА</a:t>
          </a:r>
          <a:r>
            <a:rPr lang="ru-RU" sz="1200" dirty="0" smtClean="0">
              <a:solidFill>
                <a:schemeClr val="tx1"/>
              </a:solidFill>
            </a:rPr>
            <a:t>» </a:t>
          </a:r>
        </a:p>
      </dgm:t>
    </dgm:pt>
    <dgm:pt modelId="{9267A759-86B8-4A68-9D18-A997386F643C}" type="parTrans" cxnId="{B6220041-A6BD-450A-B777-F81AE510042C}">
      <dgm:prSet/>
      <dgm:spPr/>
      <dgm:t>
        <a:bodyPr/>
        <a:lstStyle/>
        <a:p>
          <a:endParaRPr lang="ru-RU"/>
        </a:p>
      </dgm:t>
    </dgm:pt>
    <dgm:pt modelId="{62909675-ED6E-4AAC-82E8-1F2DFD2C2FFF}" type="sibTrans" cxnId="{B6220041-A6BD-450A-B777-F81AE510042C}">
      <dgm:prSet/>
      <dgm:spPr/>
      <dgm:t>
        <a:bodyPr/>
        <a:lstStyle/>
        <a:p>
          <a:endParaRPr lang="ru-RU"/>
        </a:p>
      </dgm:t>
    </dgm:pt>
    <dgm:pt modelId="{27B9E02D-D5B7-469F-9AF4-274CF2C15659}">
      <dgm:prSet phldrT="[Текст]" custT="1"/>
      <dgm:spPr/>
      <dgm:t>
        <a:bodyPr/>
        <a:lstStyle/>
        <a:p>
          <a:pPr algn="ctr">
            <a:spcAft>
              <a:spcPct val="35000"/>
            </a:spcAft>
          </a:pPr>
          <a:r>
            <a:rPr lang="ru-RU" sz="1400" b="1" dirty="0" smtClean="0"/>
            <a:t>ГАПОУ ТО «ТКТТ»</a:t>
          </a:r>
        </a:p>
        <a:p>
          <a:pPr algn="ctr"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</a:rPr>
            <a:t>КОС для </a:t>
          </a:r>
          <a:r>
            <a:rPr lang="ru-RU" sz="1400" dirty="0" err="1" smtClean="0">
              <a:solidFill>
                <a:schemeClr val="tx1"/>
              </a:solidFill>
            </a:rPr>
            <a:t>демоэкзамена</a:t>
          </a:r>
          <a:r>
            <a:rPr lang="ru-RU" sz="1400" dirty="0" smtClean="0">
              <a:solidFill>
                <a:schemeClr val="tx1"/>
              </a:solidFill>
            </a:rPr>
            <a:t> по профессиональному модулю</a:t>
          </a:r>
        </a:p>
        <a:p>
          <a:pPr algn="ctr">
            <a:spcAft>
              <a:spcPct val="35000"/>
            </a:spcAft>
          </a:pPr>
          <a:r>
            <a:rPr lang="ru-RU" sz="1400" dirty="0" smtClean="0">
              <a:solidFill>
                <a:schemeClr val="tx1"/>
              </a:solidFill>
            </a:rPr>
            <a:t>«Техническое обслуживание и ремонт автотранспорта»</a:t>
          </a:r>
          <a:endParaRPr lang="ru-RU" sz="1400" b="1" dirty="0" smtClean="0">
            <a:solidFill>
              <a:schemeClr val="tx1"/>
            </a:solidFill>
          </a:endParaRPr>
        </a:p>
      </dgm:t>
    </dgm:pt>
    <dgm:pt modelId="{6D492803-BA0F-4D52-8E4D-345E77DD0FBF}" type="parTrans" cxnId="{31CF4E32-C9F8-4ED1-AAE3-88A614D3E238}">
      <dgm:prSet/>
      <dgm:spPr/>
      <dgm:t>
        <a:bodyPr/>
        <a:lstStyle/>
        <a:p>
          <a:endParaRPr lang="ru-RU"/>
        </a:p>
      </dgm:t>
    </dgm:pt>
    <dgm:pt modelId="{CFD116CD-1F99-4B5B-BF32-34CE98DBA022}" type="sibTrans" cxnId="{31CF4E32-C9F8-4ED1-AAE3-88A614D3E238}">
      <dgm:prSet/>
      <dgm:spPr/>
      <dgm:t>
        <a:bodyPr/>
        <a:lstStyle/>
        <a:p>
          <a:endParaRPr lang="ru-RU"/>
        </a:p>
      </dgm:t>
    </dgm:pt>
    <dgm:pt modelId="{4321EC39-D585-4033-B01F-0472503CDB35}">
      <dgm:prSet phldrT="[Текст]" custT="1"/>
      <dgm:spPr/>
      <dgm:t>
        <a:bodyPr/>
        <a:lstStyle/>
        <a:p>
          <a:r>
            <a:rPr lang="ru-RU" sz="1400" b="1" dirty="0" smtClean="0"/>
            <a:t>ГАПОУ ТО «АТК»  </a:t>
          </a:r>
        </a:p>
        <a:p>
          <a:r>
            <a:rPr lang="ru-RU" sz="1200" dirty="0" smtClean="0">
              <a:solidFill>
                <a:schemeClr val="tx1"/>
              </a:solidFill>
            </a:rPr>
            <a:t>КОС для </a:t>
          </a:r>
          <a:r>
            <a:rPr lang="ru-RU" sz="1200" dirty="0" err="1" smtClean="0">
              <a:solidFill>
                <a:schemeClr val="tx1"/>
              </a:solidFill>
            </a:rPr>
            <a:t>демоэкзамена</a:t>
          </a:r>
          <a:r>
            <a:rPr lang="ru-RU" sz="1200" dirty="0" smtClean="0">
              <a:solidFill>
                <a:schemeClr val="tx1"/>
              </a:solidFill>
            </a:rPr>
            <a:t> по профессиональным модулям</a:t>
          </a:r>
          <a:endParaRPr lang="ru-RU" sz="1200" dirty="0">
            <a:solidFill>
              <a:schemeClr val="tx1"/>
            </a:solidFill>
          </a:endParaRPr>
        </a:p>
      </dgm:t>
    </dgm:pt>
    <dgm:pt modelId="{DA13A3C9-902B-47B7-8566-F5620311CDEB}" type="parTrans" cxnId="{3A0B3BEA-9846-4081-BEA0-0EFB52EB2230}">
      <dgm:prSet/>
      <dgm:spPr/>
      <dgm:t>
        <a:bodyPr/>
        <a:lstStyle/>
        <a:p>
          <a:endParaRPr lang="ru-RU"/>
        </a:p>
      </dgm:t>
    </dgm:pt>
    <dgm:pt modelId="{889668B7-21C7-4F6A-942F-7A8EC27C8737}" type="sibTrans" cxnId="{3A0B3BEA-9846-4081-BEA0-0EFB52EB2230}">
      <dgm:prSet/>
      <dgm:spPr/>
      <dgm:t>
        <a:bodyPr/>
        <a:lstStyle/>
        <a:p>
          <a:endParaRPr lang="ru-RU"/>
        </a:p>
      </dgm:t>
    </dgm:pt>
    <dgm:pt modelId="{BBDE4060-BB0C-436E-8016-5DC5267811F3}">
      <dgm:prSet phldrT="[Текст]"/>
      <dgm:spPr/>
      <dgm:t>
        <a:bodyPr/>
        <a:lstStyle/>
        <a:p>
          <a:r>
            <a:rPr lang="ru-RU" dirty="0" smtClean="0"/>
            <a:t>ГАПОУ ТО «ТЛТ»</a:t>
          </a:r>
        </a:p>
        <a:p>
          <a:r>
            <a:rPr lang="ru-RU" dirty="0" smtClean="0">
              <a:solidFill>
                <a:schemeClr val="tx1"/>
              </a:solidFill>
            </a:rPr>
            <a:t>КОС для </a:t>
          </a:r>
          <a:r>
            <a:rPr lang="ru-RU" dirty="0" err="1" smtClean="0">
              <a:solidFill>
                <a:schemeClr val="tx1"/>
              </a:solidFill>
            </a:rPr>
            <a:t>демоэкзамена</a:t>
          </a:r>
          <a:r>
            <a:rPr lang="ru-RU" dirty="0" smtClean="0">
              <a:solidFill>
                <a:schemeClr val="tx1"/>
              </a:solidFill>
            </a:rPr>
            <a:t> по профессиональным модулям</a:t>
          </a:r>
          <a:endParaRPr lang="ru-RU" dirty="0"/>
        </a:p>
      </dgm:t>
    </dgm:pt>
    <dgm:pt modelId="{F9F60FAE-49D8-44AB-B7AA-5E63A74F6332}" type="parTrans" cxnId="{28FC4C00-8429-478B-81C9-799ACEB7DF34}">
      <dgm:prSet/>
      <dgm:spPr/>
      <dgm:t>
        <a:bodyPr/>
        <a:lstStyle/>
        <a:p>
          <a:endParaRPr lang="ru-RU"/>
        </a:p>
      </dgm:t>
    </dgm:pt>
    <dgm:pt modelId="{B4A37178-CA11-4855-A90B-7422A54EA498}" type="sibTrans" cxnId="{28FC4C00-8429-478B-81C9-799ACEB7DF34}">
      <dgm:prSet/>
      <dgm:spPr/>
      <dgm:t>
        <a:bodyPr/>
        <a:lstStyle/>
        <a:p>
          <a:endParaRPr lang="ru-RU"/>
        </a:p>
      </dgm:t>
    </dgm:pt>
    <dgm:pt modelId="{7F8E26B7-660E-4F4D-98B8-8384E0934331}">
      <dgm:prSet phldrT="[Текст]"/>
      <dgm:spPr/>
      <dgm:t>
        <a:bodyPr/>
        <a:lstStyle/>
        <a:p>
          <a:r>
            <a:rPr lang="ru-RU" dirty="0" smtClean="0"/>
            <a:t>ГАПОУ ТО «ТТИПКС»</a:t>
          </a:r>
        </a:p>
        <a:p>
          <a:r>
            <a:rPr lang="ru-RU" dirty="0" smtClean="0">
              <a:solidFill>
                <a:schemeClr val="tx1"/>
              </a:solidFill>
            </a:rPr>
            <a:t>КОС для </a:t>
          </a:r>
          <a:r>
            <a:rPr lang="ru-RU" dirty="0" err="1" smtClean="0">
              <a:solidFill>
                <a:schemeClr val="tx1"/>
              </a:solidFill>
            </a:rPr>
            <a:t>демоэкзамена</a:t>
          </a:r>
          <a:r>
            <a:rPr lang="ru-RU" dirty="0" smtClean="0">
              <a:solidFill>
                <a:schemeClr val="tx1"/>
              </a:solidFill>
            </a:rPr>
            <a:t> по профессиональным модулям</a:t>
          </a:r>
        </a:p>
      </dgm:t>
    </dgm:pt>
    <dgm:pt modelId="{2FC7E77C-9B4D-436C-8B6E-274ACC32F073}" type="parTrans" cxnId="{5C62B56B-8990-4233-8CB2-160021E497B1}">
      <dgm:prSet/>
      <dgm:spPr/>
      <dgm:t>
        <a:bodyPr/>
        <a:lstStyle/>
        <a:p>
          <a:endParaRPr lang="ru-RU"/>
        </a:p>
      </dgm:t>
    </dgm:pt>
    <dgm:pt modelId="{68BE110B-3792-4B13-9FDA-6FBB14FF76B7}" type="sibTrans" cxnId="{5C62B56B-8990-4233-8CB2-160021E497B1}">
      <dgm:prSet/>
      <dgm:spPr/>
      <dgm:t>
        <a:bodyPr/>
        <a:lstStyle/>
        <a:p>
          <a:endParaRPr lang="ru-RU"/>
        </a:p>
      </dgm:t>
    </dgm:pt>
    <dgm:pt modelId="{3525719D-8D3D-49D8-AB47-A7B1C3671DEB}" type="pres">
      <dgm:prSet presAssocID="{C4414AD1-E769-4B90-8065-018014C9F9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6CE42F-BD9F-4BA0-A3C4-2565FFCF0A70}" type="pres">
      <dgm:prSet presAssocID="{1C537311-7FCC-4C63-B5FB-9691D1B62C43}" presName="node" presStyleLbl="node1" presStyleIdx="0" presStyleCnt="6" custScaleY="126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E5FC5-6C9A-44DE-86DA-CFB9C84E4199}" type="pres">
      <dgm:prSet presAssocID="{3A1D2391-8684-46A6-A120-3DC7A5B20DC7}" presName="sibTrans" presStyleCnt="0"/>
      <dgm:spPr/>
    </dgm:pt>
    <dgm:pt modelId="{349AC4CB-5554-4611-AF82-B86D28BED73A}" type="pres">
      <dgm:prSet presAssocID="{4AD4C547-DE49-49EE-98FC-C4DCA14051DA}" presName="node" presStyleLbl="node1" presStyleIdx="1" presStyleCnt="6" custScaleY="120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49499-FAAE-428B-858E-B10ED4495BF5}" type="pres">
      <dgm:prSet presAssocID="{62909675-ED6E-4AAC-82E8-1F2DFD2C2FFF}" presName="sibTrans" presStyleCnt="0"/>
      <dgm:spPr/>
    </dgm:pt>
    <dgm:pt modelId="{78E42079-720C-4678-A44E-EC1D080AB9A6}" type="pres">
      <dgm:prSet presAssocID="{27B9E02D-D5B7-469F-9AF4-274CF2C15659}" presName="node" presStyleLbl="node1" presStyleIdx="2" presStyleCnt="6" custScaleY="138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7686D-9963-4906-87F7-24B20F04AC30}" type="pres">
      <dgm:prSet presAssocID="{CFD116CD-1F99-4B5B-BF32-34CE98DBA022}" presName="sibTrans" presStyleCnt="0"/>
      <dgm:spPr/>
    </dgm:pt>
    <dgm:pt modelId="{792A6A39-119B-4C9C-995C-ABEC1736D43B}" type="pres">
      <dgm:prSet presAssocID="{4321EC39-D585-4033-B01F-0472503CDB35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83B46-0BC5-4433-AA04-F65383C4E3E6}" type="pres">
      <dgm:prSet presAssocID="{889668B7-21C7-4F6A-942F-7A8EC27C8737}" presName="sibTrans" presStyleCnt="0"/>
      <dgm:spPr/>
    </dgm:pt>
    <dgm:pt modelId="{C9E65622-C041-475D-9BEF-A7AE494C9EC6}" type="pres">
      <dgm:prSet presAssocID="{BBDE4060-BB0C-436E-8016-5DC5267811F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02D95-E3C3-4142-BD1B-376957BE4B5D}" type="pres">
      <dgm:prSet presAssocID="{B4A37178-CA11-4855-A90B-7422A54EA498}" presName="sibTrans" presStyleCnt="0"/>
      <dgm:spPr/>
    </dgm:pt>
    <dgm:pt modelId="{A9C664C6-B437-488E-9141-272392E8D2C5}" type="pres">
      <dgm:prSet presAssocID="{7F8E26B7-660E-4F4D-98B8-8384E093433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62B56B-8990-4233-8CB2-160021E497B1}" srcId="{C4414AD1-E769-4B90-8065-018014C9F9C0}" destId="{7F8E26B7-660E-4F4D-98B8-8384E0934331}" srcOrd="5" destOrd="0" parTransId="{2FC7E77C-9B4D-436C-8B6E-274ACC32F073}" sibTransId="{68BE110B-3792-4B13-9FDA-6FBB14FF76B7}"/>
    <dgm:cxn modelId="{2A71E609-53B5-4262-8811-E401C2CB609B}" type="presOf" srcId="{4321EC39-D585-4033-B01F-0472503CDB35}" destId="{792A6A39-119B-4C9C-995C-ABEC1736D43B}" srcOrd="0" destOrd="0" presId="urn:microsoft.com/office/officeart/2005/8/layout/default#10"/>
    <dgm:cxn modelId="{DBE61D53-EA38-41F7-ACBB-93EE4326DA9D}" type="presOf" srcId="{27B9E02D-D5B7-469F-9AF4-274CF2C15659}" destId="{78E42079-720C-4678-A44E-EC1D080AB9A6}" srcOrd="0" destOrd="0" presId="urn:microsoft.com/office/officeart/2005/8/layout/default#10"/>
    <dgm:cxn modelId="{30BBAFFE-1078-4EAB-81A9-18CFFC37BA32}" type="presOf" srcId="{C4414AD1-E769-4B90-8065-018014C9F9C0}" destId="{3525719D-8D3D-49D8-AB47-A7B1C3671DEB}" srcOrd="0" destOrd="0" presId="urn:microsoft.com/office/officeart/2005/8/layout/default#10"/>
    <dgm:cxn modelId="{28FC4C00-8429-478B-81C9-799ACEB7DF34}" srcId="{C4414AD1-E769-4B90-8065-018014C9F9C0}" destId="{BBDE4060-BB0C-436E-8016-5DC5267811F3}" srcOrd="4" destOrd="0" parTransId="{F9F60FAE-49D8-44AB-B7AA-5E63A74F6332}" sibTransId="{B4A37178-CA11-4855-A90B-7422A54EA498}"/>
    <dgm:cxn modelId="{FFA40DBB-7F8B-43E8-A8EA-781B58832308}" type="presOf" srcId="{1C537311-7FCC-4C63-B5FB-9691D1B62C43}" destId="{E06CE42F-BD9F-4BA0-A3C4-2565FFCF0A70}" srcOrd="0" destOrd="0" presId="urn:microsoft.com/office/officeart/2005/8/layout/default#10"/>
    <dgm:cxn modelId="{88D6F30D-2914-4590-96F0-0D8C92B31AFF}" srcId="{C4414AD1-E769-4B90-8065-018014C9F9C0}" destId="{1C537311-7FCC-4C63-B5FB-9691D1B62C43}" srcOrd="0" destOrd="0" parTransId="{B1910345-562D-4D78-A281-6E00B80144D8}" sibTransId="{3A1D2391-8684-46A6-A120-3DC7A5B20DC7}"/>
    <dgm:cxn modelId="{31CF4E32-C9F8-4ED1-AAE3-88A614D3E238}" srcId="{C4414AD1-E769-4B90-8065-018014C9F9C0}" destId="{27B9E02D-D5B7-469F-9AF4-274CF2C15659}" srcOrd="2" destOrd="0" parTransId="{6D492803-BA0F-4D52-8E4D-345E77DD0FBF}" sibTransId="{CFD116CD-1F99-4B5B-BF32-34CE98DBA022}"/>
    <dgm:cxn modelId="{1825FE46-DD38-4DD4-8889-BD315A801BD4}" type="presOf" srcId="{BBDE4060-BB0C-436E-8016-5DC5267811F3}" destId="{C9E65622-C041-475D-9BEF-A7AE494C9EC6}" srcOrd="0" destOrd="0" presId="urn:microsoft.com/office/officeart/2005/8/layout/default#10"/>
    <dgm:cxn modelId="{B6220041-A6BD-450A-B777-F81AE510042C}" srcId="{C4414AD1-E769-4B90-8065-018014C9F9C0}" destId="{4AD4C547-DE49-49EE-98FC-C4DCA14051DA}" srcOrd="1" destOrd="0" parTransId="{9267A759-86B8-4A68-9D18-A997386F643C}" sibTransId="{62909675-ED6E-4AAC-82E8-1F2DFD2C2FFF}"/>
    <dgm:cxn modelId="{1B4FCB29-E064-414E-8848-BA8C4AB2E282}" type="presOf" srcId="{4AD4C547-DE49-49EE-98FC-C4DCA14051DA}" destId="{349AC4CB-5554-4611-AF82-B86D28BED73A}" srcOrd="0" destOrd="0" presId="urn:microsoft.com/office/officeart/2005/8/layout/default#10"/>
    <dgm:cxn modelId="{4C21246F-C3EA-4112-8504-C797644D0D91}" type="presOf" srcId="{7F8E26B7-660E-4F4D-98B8-8384E0934331}" destId="{A9C664C6-B437-488E-9141-272392E8D2C5}" srcOrd="0" destOrd="0" presId="urn:microsoft.com/office/officeart/2005/8/layout/default#10"/>
    <dgm:cxn modelId="{3A0B3BEA-9846-4081-BEA0-0EFB52EB2230}" srcId="{C4414AD1-E769-4B90-8065-018014C9F9C0}" destId="{4321EC39-D585-4033-B01F-0472503CDB35}" srcOrd="3" destOrd="0" parTransId="{DA13A3C9-902B-47B7-8566-F5620311CDEB}" sibTransId="{889668B7-21C7-4F6A-942F-7A8EC27C8737}"/>
    <dgm:cxn modelId="{B01CF70F-46E3-4E91-9D26-6EA265898C33}" type="presParOf" srcId="{3525719D-8D3D-49D8-AB47-A7B1C3671DEB}" destId="{E06CE42F-BD9F-4BA0-A3C4-2565FFCF0A70}" srcOrd="0" destOrd="0" presId="urn:microsoft.com/office/officeart/2005/8/layout/default#10"/>
    <dgm:cxn modelId="{B34806C5-3002-4B75-A12F-74C71D45170D}" type="presParOf" srcId="{3525719D-8D3D-49D8-AB47-A7B1C3671DEB}" destId="{8B6E5FC5-6C9A-44DE-86DA-CFB9C84E4199}" srcOrd="1" destOrd="0" presId="urn:microsoft.com/office/officeart/2005/8/layout/default#10"/>
    <dgm:cxn modelId="{B6DB6188-ECA5-4962-8B0D-66341CD6A09A}" type="presParOf" srcId="{3525719D-8D3D-49D8-AB47-A7B1C3671DEB}" destId="{349AC4CB-5554-4611-AF82-B86D28BED73A}" srcOrd="2" destOrd="0" presId="urn:microsoft.com/office/officeart/2005/8/layout/default#10"/>
    <dgm:cxn modelId="{6BE31E75-D508-4722-908C-C6632690E4F7}" type="presParOf" srcId="{3525719D-8D3D-49D8-AB47-A7B1C3671DEB}" destId="{26B49499-FAAE-428B-858E-B10ED4495BF5}" srcOrd="3" destOrd="0" presId="urn:microsoft.com/office/officeart/2005/8/layout/default#10"/>
    <dgm:cxn modelId="{D2A4BFF9-46BC-4788-8EAD-5FF7B238825E}" type="presParOf" srcId="{3525719D-8D3D-49D8-AB47-A7B1C3671DEB}" destId="{78E42079-720C-4678-A44E-EC1D080AB9A6}" srcOrd="4" destOrd="0" presId="urn:microsoft.com/office/officeart/2005/8/layout/default#10"/>
    <dgm:cxn modelId="{2327E850-8D7B-4BFC-B4E7-D3639B38B67A}" type="presParOf" srcId="{3525719D-8D3D-49D8-AB47-A7B1C3671DEB}" destId="{0337686D-9963-4906-87F7-24B20F04AC30}" srcOrd="5" destOrd="0" presId="urn:microsoft.com/office/officeart/2005/8/layout/default#10"/>
    <dgm:cxn modelId="{28B17034-0552-4AEF-BA37-F04BAD520059}" type="presParOf" srcId="{3525719D-8D3D-49D8-AB47-A7B1C3671DEB}" destId="{792A6A39-119B-4C9C-995C-ABEC1736D43B}" srcOrd="6" destOrd="0" presId="urn:microsoft.com/office/officeart/2005/8/layout/default#10"/>
    <dgm:cxn modelId="{9720C019-BBA5-4088-B315-2423AE753610}" type="presParOf" srcId="{3525719D-8D3D-49D8-AB47-A7B1C3671DEB}" destId="{A7183B46-0BC5-4433-AA04-F65383C4E3E6}" srcOrd="7" destOrd="0" presId="urn:microsoft.com/office/officeart/2005/8/layout/default#10"/>
    <dgm:cxn modelId="{E70E2C0A-72B3-4A79-8C4A-02D842318146}" type="presParOf" srcId="{3525719D-8D3D-49D8-AB47-A7B1C3671DEB}" destId="{C9E65622-C041-475D-9BEF-A7AE494C9EC6}" srcOrd="8" destOrd="0" presId="urn:microsoft.com/office/officeart/2005/8/layout/default#10"/>
    <dgm:cxn modelId="{46DF964B-1B67-4097-8F7B-105C4FD8894F}" type="presParOf" srcId="{3525719D-8D3D-49D8-AB47-A7B1C3671DEB}" destId="{F9502D95-E3C3-4142-BD1B-376957BE4B5D}" srcOrd="9" destOrd="0" presId="urn:microsoft.com/office/officeart/2005/8/layout/default#10"/>
    <dgm:cxn modelId="{06DEB453-0E9A-40FB-A79B-06C60321C303}" type="presParOf" srcId="{3525719D-8D3D-49D8-AB47-A7B1C3671DEB}" destId="{A9C664C6-B437-488E-9141-272392E8D2C5}" srcOrd="10" destOrd="0" presId="urn:microsoft.com/office/officeart/2005/8/layout/default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B4A510-3EB3-4977-8B69-C035E00A2699}">
      <dsp:nvSpPr>
        <dsp:cNvPr id="0" name=""/>
        <dsp:cNvSpPr/>
      </dsp:nvSpPr>
      <dsp:spPr>
        <a:xfrm rot="5400000">
          <a:off x="4801640" y="-1840914"/>
          <a:ext cx="1578045" cy="5261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ГАПОУ ТО «</a:t>
          </a:r>
          <a:r>
            <a:rPr lang="ru-RU" sz="1200" kern="1200" dirty="0" err="1" smtClean="0"/>
            <a:t>Агротехнологический</a:t>
          </a:r>
          <a:r>
            <a:rPr lang="ru-RU" sz="1200" kern="1200" dirty="0" smtClean="0"/>
            <a:t> колледж»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ГАПОУ ТО «Тюменский техникум строительной индустрии и городского хозяйства»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ГАПОУ ТО «Тобольский многопрофильный техникум»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ГАПОУ ТО «Тюменский лесотехнический техникум»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ГАПОУ ТО «Тюменский колледж транспортных технологий»</a:t>
          </a:r>
          <a:endParaRPr lang="ru-RU" sz="1200" kern="1200" dirty="0"/>
        </a:p>
      </dsp:txBody>
      <dsp:txXfrm rot="-5400000">
        <a:off x="2959763" y="77997"/>
        <a:ext cx="5184766" cy="1423977"/>
      </dsp:txXfrm>
    </dsp:sp>
    <dsp:sp modelId="{43A8D055-E363-463A-902D-5ED57B62CB81}">
      <dsp:nvSpPr>
        <dsp:cNvPr id="0" name=""/>
        <dsp:cNvSpPr/>
      </dsp:nvSpPr>
      <dsp:spPr>
        <a:xfrm>
          <a:off x="0" y="106053"/>
          <a:ext cx="2959762" cy="1367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Соглашение о сотрудничестве в области подготовки работников квалифицированного труда</a:t>
          </a:r>
          <a:endParaRPr lang="ru-RU" sz="1500" kern="1200" dirty="0"/>
        </a:p>
      </dsp:txBody>
      <dsp:txXfrm>
        <a:off x="66774" y="172827"/>
        <a:ext cx="2826214" cy="1234316"/>
      </dsp:txXfrm>
    </dsp:sp>
    <dsp:sp modelId="{2890E45C-773F-46E3-9C22-3232DA0073AE}">
      <dsp:nvSpPr>
        <dsp:cNvPr id="0" name=""/>
        <dsp:cNvSpPr/>
      </dsp:nvSpPr>
      <dsp:spPr>
        <a:xfrm rot="5400000">
          <a:off x="4754916" y="-142820"/>
          <a:ext cx="1671552" cy="5261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/>
            <a:t>Положение о реализации дуальной модели обучения (АТК, ТТИПКС, ТМТ)</a:t>
          </a:r>
          <a:endParaRPr lang="ru-RU" sz="11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/>
            <a:t>Договоры о дуальном обучении (ученические договоры) (ТТИПКС)</a:t>
          </a:r>
          <a:endParaRPr lang="ru-RU" sz="11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100" kern="1200" dirty="0" smtClean="0"/>
            <a:t>Методические рекомендации для наставника по практическому обучению студентов на предприятии (АТК)</a:t>
          </a:r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2959792" y="1733902"/>
        <a:ext cx="5180202" cy="1508356"/>
      </dsp:txXfrm>
    </dsp:sp>
    <dsp:sp modelId="{5C08C3E2-76BD-445E-A27A-E5C3E5118D03}">
      <dsp:nvSpPr>
        <dsp:cNvPr id="0" name=""/>
        <dsp:cNvSpPr/>
      </dsp:nvSpPr>
      <dsp:spPr>
        <a:xfrm>
          <a:off x="0" y="1799245"/>
          <a:ext cx="2959762" cy="1367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Нормативно-правовые акты по дуальному обучению</a:t>
          </a:r>
          <a:endParaRPr lang="ru-RU" sz="1500" kern="1200" dirty="0"/>
        </a:p>
      </dsp:txBody>
      <dsp:txXfrm>
        <a:off x="66774" y="1866019"/>
        <a:ext cx="2826214" cy="1234316"/>
      </dsp:txXfrm>
    </dsp:sp>
    <dsp:sp modelId="{993D75F8-9D7B-427B-BBAA-14D03276A6AD}">
      <dsp:nvSpPr>
        <dsp:cNvPr id="0" name=""/>
        <dsp:cNvSpPr/>
      </dsp:nvSpPr>
      <dsp:spPr>
        <a:xfrm rot="5400000">
          <a:off x="5048982" y="1437806"/>
          <a:ext cx="1094291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ГАПОУ ТО «Тюменский техникум строительной индустрии и городского хозяйства»</a:t>
          </a:r>
          <a:endParaRPr lang="ru-RU" sz="1400" kern="1200" dirty="0"/>
        </a:p>
      </dsp:txBody>
      <dsp:txXfrm rot="-5400000">
        <a:off x="2962656" y="3577552"/>
        <a:ext cx="5213525" cy="987453"/>
      </dsp:txXfrm>
    </dsp:sp>
    <dsp:sp modelId="{31064FBB-7A0E-4F7D-85A6-4E625189DA2D}">
      <dsp:nvSpPr>
        <dsp:cNvPr id="0" name=""/>
        <dsp:cNvSpPr/>
      </dsp:nvSpPr>
      <dsp:spPr>
        <a:xfrm>
          <a:off x="0" y="3387346"/>
          <a:ext cx="2962656" cy="13678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Нормативно-правовые акты по анализу отраслевой потребности в кадрах</a:t>
          </a:r>
          <a:endParaRPr lang="ru-RU" sz="1500" kern="1200" dirty="0"/>
        </a:p>
      </dsp:txBody>
      <dsp:txXfrm>
        <a:off x="66774" y="3454120"/>
        <a:ext cx="2829108" cy="12343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6D988C-45A0-4799-861E-3AE5683D200C}">
      <dsp:nvSpPr>
        <dsp:cNvPr id="0" name=""/>
        <dsp:cNvSpPr/>
      </dsp:nvSpPr>
      <dsp:spPr>
        <a:xfrm>
          <a:off x="3106678" y="1056745"/>
          <a:ext cx="5120004" cy="400668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kern="1200" dirty="0" smtClean="0">
              <a:solidFill>
                <a:schemeClr val="tx1"/>
              </a:solidFill>
            </a:rPr>
            <a:t>Автоматизация технологических процессов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>
            <a:solidFill>
              <a:schemeClr val="tx1"/>
            </a:solidFill>
          </a:endParaRPr>
        </a:p>
      </dsp:txBody>
      <dsp:txXfrm>
        <a:off x="3126237" y="1076304"/>
        <a:ext cx="5080886" cy="361550"/>
      </dsp:txXfrm>
    </dsp:sp>
    <dsp:sp modelId="{3DED0DCC-B46D-4B9C-B5E1-4A26668A2723}">
      <dsp:nvSpPr>
        <dsp:cNvPr id="0" name=""/>
        <dsp:cNvSpPr/>
      </dsp:nvSpPr>
      <dsp:spPr>
        <a:xfrm>
          <a:off x="10352" y="236232"/>
          <a:ext cx="2959762" cy="6796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ГАПОУ ТО «Тюменский техникум строительной индустрии и городского хозяйства»</a:t>
          </a:r>
          <a:endParaRPr lang="ru-RU" sz="1100" kern="1200" dirty="0"/>
        </a:p>
      </dsp:txBody>
      <dsp:txXfrm>
        <a:off x="43531" y="269411"/>
        <a:ext cx="2893404" cy="613308"/>
      </dsp:txXfrm>
    </dsp:sp>
    <dsp:sp modelId="{5BBED5EC-D504-42A2-A212-FE154192DDC7}">
      <dsp:nvSpPr>
        <dsp:cNvPr id="0" name=""/>
        <dsp:cNvSpPr/>
      </dsp:nvSpPr>
      <dsp:spPr>
        <a:xfrm rot="5400000">
          <a:off x="5389536" y="-2137284"/>
          <a:ext cx="418327" cy="5261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Мастер общестроительных работ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Сварочное производство</a:t>
          </a:r>
          <a:endParaRPr lang="ru-RU" sz="1100" kern="1200" dirty="0"/>
        </a:p>
      </dsp:txBody>
      <dsp:txXfrm rot="-5400000">
        <a:off x="2967800" y="304873"/>
        <a:ext cx="5241379" cy="377485"/>
      </dsp:txXfrm>
    </dsp:sp>
    <dsp:sp modelId="{CFD51526-4F45-40D5-B924-4B5CF80E1FEA}">
      <dsp:nvSpPr>
        <dsp:cNvPr id="0" name=""/>
        <dsp:cNvSpPr/>
      </dsp:nvSpPr>
      <dsp:spPr>
        <a:xfrm>
          <a:off x="14384" y="1035294"/>
          <a:ext cx="2959762" cy="3844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kern="1200" dirty="0" smtClean="0"/>
            <a:t>ГАПОУ ТО «Тобольский многопрофильный техникум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33153" y="1054063"/>
        <a:ext cx="2922224" cy="346944"/>
      </dsp:txXfrm>
    </dsp:sp>
    <dsp:sp modelId="{B28B054E-0D55-416A-ADC2-C4856152B6CE}">
      <dsp:nvSpPr>
        <dsp:cNvPr id="0" name=""/>
        <dsp:cNvSpPr/>
      </dsp:nvSpPr>
      <dsp:spPr>
        <a:xfrm>
          <a:off x="3034667" y="3222363"/>
          <a:ext cx="5112191" cy="204598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 smtClean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kern="1200" dirty="0" smtClean="0">
              <a:solidFill>
                <a:schemeClr val="tx1"/>
              </a:solidFill>
            </a:rPr>
            <a:t>Эксплуатация судового электрооборудования и средств автоматики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3044655" y="3232351"/>
        <a:ext cx="5092215" cy="184622"/>
      </dsp:txXfrm>
    </dsp:sp>
    <dsp:sp modelId="{544EC4E5-6190-4627-BA4F-9542C8AA1422}">
      <dsp:nvSpPr>
        <dsp:cNvPr id="0" name=""/>
        <dsp:cNvSpPr/>
      </dsp:nvSpPr>
      <dsp:spPr>
        <a:xfrm>
          <a:off x="82363" y="1491814"/>
          <a:ext cx="2959762" cy="6138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ГАПОУ ТО «Тюменский техникум индустрии питания, коммерции и сервиса»</a:t>
          </a:r>
          <a:endParaRPr lang="ru-RU" sz="1100" kern="1200" dirty="0"/>
        </a:p>
      </dsp:txBody>
      <dsp:txXfrm>
        <a:off x="112328" y="1521779"/>
        <a:ext cx="2899832" cy="553898"/>
      </dsp:txXfrm>
    </dsp:sp>
    <dsp:sp modelId="{577D9636-BCB0-437E-A794-2B0FCA690DBA}">
      <dsp:nvSpPr>
        <dsp:cNvPr id="0" name=""/>
        <dsp:cNvSpPr/>
      </dsp:nvSpPr>
      <dsp:spPr>
        <a:xfrm rot="5400000">
          <a:off x="5239654" y="-61785"/>
          <a:ext cx="707863" cy="5261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Техническая эксплуатация и обслуживание электрического и электромеханического оборудования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Технология деревообработки</a:t>
          </a:r>
          <a:endParaRPr lang="ru-RU" sz="1100" kern="1200" dirty="0"/>
        </a:p>
      </dsp:txBody>
      <dsp:txXfrm rot="-5400000">
        <a:off x="2962686" y="2249738"/>
        <a:ext cx="5227245" cy="638753"/>
      </dsp:txXfrm>
    </dsp:sp>
    <dsp:sp modelId="{A7AF1F12-4BDE-4DA1-93DF-B3A104ACF45D}">
      <dsp:nvSpPr>
        <dsp:cNvPr id="0" name=""/>
        <dsp:cNvSpPr/>
      </dsp:nvSpPr>
      <dsp:spPr>
        <a:xfrm>
          <a:off x="14384" y="2378917"/>
          <a:ext cx="2959762" cy="406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ГАПОУ ТО «Тюменский лесотехнический техникум»</a:t>
          </a:r>
          <a:endParaRPr lang="ru-RU" sz="1100" kern="1200" dirty="0"/>
        </a:p>
      </dsp:txBody>
      <dsp:txXfrm>
        <a:off x="34205" y="2398738"/>
        <a:ext cx="2920120" cy="366390"/>
      </dsp:txXfrm>
    </dsp:sp>
    <dsp:sp modelId="{449DCFD4-726D-46A6-B8E2-D5A1138E0C4E}">
      <dsp:nvSpPr>
        <dsp:cNvPr id="0" name=""/>
        <dsp:cNvSpPr/>
      </dsp:nvSpPr>
      <dsp:spPr>
        <a:xfrm rot="5400000">
          <a:off x="5467182" y="-805049"/>
          <a:ext cx="376097" cy="509710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Технология продукции общественного питания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Гостиничный сервис</a:t>
          </a:r>
          <a:endParaRPr lang="ru-RU" sz="1100" kern="1200" dirty="0"/>
        </a:p>
      </dsp:txBody>
      <dsp:txXfrm rot="-5400000">
        <a:off x="3106678" y="1573815"/>
        <a:ext cx="5078746" cy="339377"/>
      </dsp:txXfrm>
    </dsp:sp>
    <dsp:sp modelId="{A75C8469-01CF-4F9A-B812-536B7416347D}">
      <dsp:nvSpPr>
        <dsp:cNvPr id="0" name=""/>
        <dsp:cNvSpPr/>
      </dsp:nvSpPr>
      <dsp:spPr>
        <a:xfrm>
          <a:off x="10332" y="2991248"/>
          <a:ext cx="2959762" cy="3918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ГАПОУ ТО «Тюменский колледж водного транспорта»</a:t>
          </a:r>
          <a:endParaRPr lang="ru-RU" sz="1100" kern="1200" dirty="0"/>
        </a:p>
      </dsp:txBody>
      <dsp:txXfrm>
        <a:off x="29463" y="3010379"/>
        <a:ext cx="2921500" cy="353632"/>
      </dsp:txXfrm>
    </dsp:sp>
    <dsp:sp modelId="{6B249B3E-EBBF-4094-A586-C044211CD279}">
      <dsp:nvSpPr>
        <dsp:cNvPr id="0" name=""/>
        <dsp:cNvSpPr/>
      </dsp:nvSpPr>
      <dsp:spPr>
        <a:xfrm>
          <a:off x="10352" y="3484975"/>
          <a:ext cx="2959762" cy="4541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ГАПОУ ТО «Тюменский колледж транспортных технологий»</a:t>
          </a:r>
          <a:endParaRPr lang="ru-RU" sz="1100" kern="1200" dirty="0"/>
        </a:p>
      </dsp:txBody>
      <dsp:txXfrm>
        <a:off x="32522" y="3507145"/>
        <a:ext cx="2915422" cy="409818"/>
      </dsp:txXfrm>
    </dsp:sp>
    <dsp:sp modelId="{B182E13E-E319-47F4-84F8-71E0BAAEBDE5}">
      <dsp:nvSpPr>
        <dsp:cNvPr id="0" name=""/>
        <dsp:cNvSpPr/>
      </dsp:nvSpPr>
      <dsp:spPr>
        <a:xfrm>
          <a:off x="10352" y="4097992"/>
          <a:ext cx="2959762" cy="3701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ГАПОУ ТО «</a:t>
          </a:r>
          <a:r>
            <a:rPr lang="ru-RU" sz="1100" kern="1200" dirty="0" err="1" smtClean="0"/>
            <a:t>Агротехнологический</a:t>
          </a:r>
          <a:r>
            <a:rPr lang="ru-RU" sz="1100" kern="1200" dirty="0" smtClean="0"/>
            <a:t> колледж»</a:t>
          </a:r>
          <a:endParaRPr lang="ru-RU" sz="1100" kern="1200" dirty="0"/>
        </a:p>
      </dsp:txBody>
      <dsp:txXfrm>
        <a:off x="28421" y="4116061"/>
        <a:ext cx="2923624" cy="334009"/>
      </dsp:txXfrm>
    </dsp:sp>
    <dsp:sp modelId="{742CA0F2-376A-4246-B50D-8E2BE08406D7}">
      <dsp:nvSpPr>
        <dsp:cNvPr id="0" name=""/>
        <dsp:cNvSpPr/>
      </dsp:nvSpPr>
      <dsp:spPr>
        <a:xfrm>
          <a:off x="3106678" y="4133057"/>
          <a:ext cx="5085760" cy="202959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Механизация сельского хозяйства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3116586" y="4142965"/>
        <a:ext cx="5065944" cy="183143"/>
      </dsp:txXfrm>
    </dsp:sp>
    <dsp:sp modelId="{DF95B61C-DBCD-4B75-B80D-33A90E199099}">
      <dsp:nvSpPr>
        <dsp:cNvPr id="0" name=""/>
        <dsp:cNvSpPr/>
      </dsp:nvSpPr>
      <dsp:spPr>
        <a:xfrm>
          <a:off x="2999817" y="3629000"/>
          <a:ext cx="5229782" cy="202959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0955" rIns="41910" bIns="20955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solidFill>
                <a:schemeClr val="tx1"/>
              </a:solidFill>
            </a:rPr>
            <a:t>Автомеханик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3009725" y="3638908"/>
        <a:ext cx="5209966" cy="183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FC1187-C93B-4E55-82E7-E561E46C7273}">
      <dsp:nvSpPr>
        <dsp:cNvPr id="0" name=""/>
        <dsp:cNvSpPr/>
      </dsp:nvSpPr>
      <dsp:spPr>
        <a:xfrm>
          <a:off x="3857" y="643155"/>
          <a:ext cx="1478756" cy="439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ГАПОУ ТО «ТТСИ и ГХ»</a:t>
          </a:r>
          <a:endParaRPr lang="ru-RU" sz="1000" kern="1200" dirty="0"/>
        </a:p>
      </dsp:txBody>
      <dsp:txXfrm>
        <a:off x="3857" y="643155"/>
        <a:ext cx="1478756" cy="439751"/>
      </dsp:txXfrm>
    </dsp:sp>
    <dsp:sp modelId="{108D49EF-6FAD-4FFE-83FC-D408B3C6D2C4}">
      <dsp:nvSpPr>
        <dsp:cNvPr id="0" name=""/>
        <dsp:cNvSpPr/>
      </dsp:nvSpPr>
      <dsp:spPr>
        <a:xfrm>
          <a:off x="3857" y="1082906"/>
          <a:ext cx="1478756" cy="27999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МЦК в области промышленных и инженерных технологий и специализации «Машиностроение, управление сложными техническими системами, обработка материалов» (Свердловская область, договор от  02.11.2016 г. )</a:t>
          </a:r>
          <a:endParaRPr lang="ru-RU" sz="1000" kern="1200" dirty="0"/>
        </a:p>
      </dsp:txBody>
      <dsp:txXfrm>
        <a:off x="3857" y="1082906"/>
        <a:ext cx="1478756" cy="2799900"/>
      </dsp:txXfrm>
    </dsp:sp>
    <dsp:sp modelId="{BE2B43E8-7916-457A-B3C1-AB09D8D14F1C}">
      <dsp:nvSpPr>
        <dsp:cNvPr id="0" name=""/>
        <dsp:cNvSpPr/>
      </dsp:nvSpPr>
      <dsp:spPr>
        <a:xfrm>
          <a:off x="1689639" y="643155"/>
          <a:ext cx="1478756" cy="439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ГАПОУ ТО «ТМТ»</a:t>
          </a:r>
          <a:endParaRPr lang="ru-RU" sz="1000" kern="1200" dirty="0"/>
        </a:p>
      </dsp:txBody>
      <dsp:txXfrm>
        <a:off x="1689639" y="643155"/>
        <a:ext cx="1478756" cy="439751"/>
      </dsp:txXfrm>
    </dsp:sp>
    <dsp:sp modelId="{BEBDBD17-F77B-4AD7-848F-75DFD470EB4D}">
      <dsp:nvSpPr>
        <dsp:cNvPr id="0" name=""/>
        <dsp:cNvSpPr/>
      </dsp:nvSpPr>
      <dsp:spPr>
        <a:xfrm>
          <a:off x="1689639" y="1082906"/>
          <a:ext cx="1478756" cy="27999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МЦК  в области промышленных и инженерных технологий и специализации «Автоматизация, радиотехника и электроника» (Республика Чувашия, договор от 16.12.2016 №179)</a:t>
          </a:r>
          <a:endParaRPr lang="ru-RU" sz="1000" kern="1200" dirty="0"/>
        </a:p>
      </dsp:txBody>
      <dsp:txXfrm>
        <a:off x="1689639" y="1082906"/>
        <a:ext cx="1478756" cy="2799900"/>
      </dsp:txXfrm>
    </dsp:sp>
    <dsp:sp modelId="{AFEB3D95-9DF3-49E0-B85E-69D0DC4398EB}">
      <dsp:nvSpPr>
        <dsp:cNvPr id="0" name=""/>
        <dsp:cNvSpPr/>
      </dsp:nvSpPr>
      <dsp:spPr>
        <a:xfrm>
          <a:off x="3375421" y="643155"/>
          <a:ext cx="1478756" cy="439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ГАПОУ ТО «ТКТТ»</a:t>
          </a:r>
          <a:endParaRPr lang="ru-RU" sz="1000" kern="1200" dirty="0"/>
        </a:p>
      </dsp:txBody>
      <dsp:txXfrm>
        <a:off x="3375421" y="643155"/>
        <a:ext cx="1478756" cy="439751"/>
      </dsp:txXfrm>
    </dsp:sp>
    <dsp:sp modelId="{8E64CBE9-9F40-43D6-BAFA-2D31287AA9DD}">
      <dsp:nvSpPr>
        <dsp:cNvPr id="0" name=""/>
        <dsp:cNvSpPr/>
      </dsp:nvSpPr>
      <dsp:spPr>
        <a:xfrm>
          <a:off x="3375421" y="1082906"/>
          <a:ext cx="1478756" cy="27999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МЦК в области обслуживания транспорта и логистики (Ульяновская область договор №16 от 20.09.2016)</a:t>
          </a:r>
          <a:endParaRPr lang="ru-RU" sz="1000" kern="1200" dirty="0"/>
        </a:p>
      </dsp:txBody>
      <dsp:txXfrm>
        <a:off x="3375421" y="1082906"/>
        <a:ext cx="1478756" cy="2799900"/>
      </dsp:txXfrm>
    </dsp:sp>
    <dsp:sp modelId="{69014463-0C5B-49B8-A566-CC3917CABE83}">
      <dsp:nvSpPr>
        <dsp:cNvPr id="0" name=""/>
        <dsp:cNvSpPr/>
      </dsp:nvSpPr>
      <dsp:spPr>
        <a:xfrm>
          <a:off x="5061204" y="643155"/>
          <a:ext cx="1478756" cy="439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ГАПОУ ТО «ТЛТ»</a:t>
          </a:r>
          <a:endParaRPr lang="ru-RU" sz="1000" kern="1200" dirty="0"/>
        </a:p>
      </dsp:txBody>
      <dsp:txXfrm>
        <a:off x="5061204" y="643155"/>
        <a:ext cx="1478756" cy="439751"/>
      </dsp:txXfrm>
    </dsp:sp>
    <dsp:sp modelId="{B30ED645-5D92-4A90-AE7D-087B577B253C}">
      <dsp:nvSpPr>
        <dsp:cNvPr id="0" name=""/>
        <dsp:cNvSpPr/>
      </dsp:nvSpPr>
      <dsp:spPr>
        <a:xfrm>
          <a:off x="5061204" y="1082906"/>
          <a:ext cx="1478756" cy="27999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МЦК «Искусство, дизайн и сфера услуг» (Тюменская область от 06.11.2015 )</a:t>
          </a:r>
          <a:endParaRPr lang="ru-RU" sz="1000" kern="1200" dirty="0"/>
        </a:p>
      </dsp:txBody>
      <dsp:txXfrm>
        <a:off x="5061204" y="1082906"/>
        <a:ext cx="1478756" cy="2799900"/>
      </dsp:txXfrm>
    </dsp:sp>
    <dsp:sp modelId="{DB2C06A9-2411-403D-A5B6-EF4CB6843E87}">
      <dsp:nvSpPr>
        <dsp:cNvPr id="0" name=""/>
        <dsp:cNvSpPr/>
      </dsp:nvSpPr>
      <dsp:spPr>
        <a:xfrm>
          <a:off x="6746986" y="643155"/>
          <a:ext cx="1478756" cy="4397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40640" rIns="71120" bIns="4064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smtClean="0"/>
            <a:t>ГАПОУ ТО «АТК» </a:t>
          </a:r>
          <a:endParaRPr lang="ru-RU" sz="1000" kern="1200" dirty="0" smtClean="0"/>
        </a:p>
      </dsp:txBody>
      <dsp:txXfrm>
        <a:off x="6746986" y="643155"/>
        <a:ext cx="1478756" cy="439751"/>
      </dsp:txXfrm>
    </dsp:sp>
    <dsp:sp modelId="{348DA5AA-7FAF-4335-82AB-C1E77E56C291}">
      <dsp:nvSpPr>
        <dsp:cNvPr id="0" name=""/>
        <dsp:cNvSpPr/>
      </dsp:nvSpPr>
      <dsp:spPr>
        <a:xfrm>
          <a:off x="6746986" y="1082906"/>
          <a:ext cx="1478756" cy="27999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71120" bIns="800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ОГБ ОУ СПО «Ульяновский авиационный колледж»</a:t>
          </a:r>
          <a:endParaRPr lang="ru-RU" sz="1000" kern="1200" dirty="0"/>
        </a:p>
      </dsp:txBody>
      <dsp:txXfrm>
        <a:off x="6746986" y="1082906"/>
        <a:ext cx="1478756" cy="27999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E42F-BD9F-4BA0-A3C4-2565FFCF0A70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ГАПОУ ТО «ТТСИ и ГХ» 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solidFill>
                <a:schemeClr val="tx1"/>
              </a:solidFill>
            </a:rPr>
            <a:t>4 ПОО ТО</a:t>
          </a:r>
          <a:endParaRPr lang="ru-RU" sz="2200" b="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349AC4CB-5554-4611-AF82-B86D28BED73A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«ТМТ»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 2 ПОО ТО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2828925" y="591343"/>
        <a:ext cx="2571749" cy="1543050"/>
      </dsp:txXfrm>
    </dsp:sp>
    <dsp:sp modelId="{792A6A39-119B-4C9C-995C-ABEC1736D43B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«АТК» 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2 ПОО ТО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C9E65622-C041-475D-9BEF-A7AE494C9EC6}">
      <dsp:nvSpPr>
        <dsp:cNvPr id="0" name=""/>
        <dsp:cNvSpPr/>
      </dsp:nvSpPr>
      <dsp:spPr>
        <a:xfrm>
          <a:off x="226365" y="237990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«ТЛТ»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2 ПОО ТО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226365" y="2379903"/>
        <a:ext cx="2571749" cy="1543050"/>
      </dsp:txXfrm>
    </dsp:sp>
    <dsp:sp modelId="{D1C99A98-0923-48F1-B96E-7F8EC7BA5607}">
      <dsp:nvSpPr>
        <dsp:cNvPr id="0" name=""/>
        <dsp:cNvSpPr/>
      </dsp:nvSpPr>
      <dsp:spPr>
        <a:xfrm>
          <a:off x="3034690" y="237990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«ТКТТ»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</a:t>
          </a:r>
          <a:r>
            <a:rPr lang="ru-RU" sz="2200" kern="1200" dirty="0" smtClean="0">
              <a:solidFill>
                <a:schemeClr val="tx1"/>
              </a:solidFill>
            </a:rPr>
            <a:t>2 ПОО ТО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3034690" y="2379903"/>
        <a:ext cx="2571749" cy="15430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E42F-BD9F-4BA0-A3C4-2565FFCF0A70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«ТТСИ и ГХ»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800 школьников</a:t>
          </a:r>
          <a:endParaRPr lang="ru-RU" sz="20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591343"/>
        <a:ext cx="2571749" cy="1543050"/>
      </dsp:txXfrm>
    </dsp:sp>
    <dsp:sp modelId="{349AC4CB-5554-4611-AF82-B86D28BED73A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«ТМТ»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более 500 школьников, более 200 родителей</a:t>
          </a:r>
          <a:endParaRPr lang="ru-RU" sz="16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28925" y="591343"/>
        <a:ext cx="2571749" cy="1543050"/>
      </dsp:txXfrm>
    </dsp:sp>
    <dsp:sp modelId="{78E42079-720C-4678-A44E-EC1D080AB9A6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«ТКТТ»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более 500 школьников</a:t>
          </a:r>
          <a:endParaRPr lang="ru-RU" sz="20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657849" y="591343"/>
        <a:ext cx="2571749" cy="1543050"/>
      </dsp:txXfrm>
    </dsp:sp>
    <dsp:sp modelId="{792A6A39-119B-4C9C-995C-ABEC1736D43B}">
      <dsp:nvSpPr>
        <dsp:cNvPr id="0" name=""/>
        <dsp:cNvSpPr/>
      </dsp:nvSpPr>
      <dsp:spPr>
        <a:xfrm>
          <a:off x="154356" y="237990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«АТК» </a:t>
          </a:r>
          <a:r>
            <a:rPr lang="ru-RU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133 школьника</a:t>
          </a:r>
          <a:endParaRPr lang="ru-RU" sz="22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4356" y="2379903"/>
        <a:ext cx="2571749" cy="1543050"/>
      </dsp:txXfrm>
    </dsp:sp>
    <dsp:sp modelId="{C9E65622-C041-475D-9BEF-A7AE494C9EC6}">
      <dsp:nvSpPr>
        <dsp:cNvPr id="0" name=""/>
        <dsp:cNvSpPr/>
      </dsp:nvSpPr>
      <dsp:spPr>
        <a:xfrm>
          <a:off x="3106699" y="237990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«ТЛТ»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более 500 школьников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06699" y="2379903"/>
        <a:ext cx="2571749" cy="15430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E42F-BD9F-4BA0-A3C4-2565FFCF0A70}">
      <dsp:nvSpPr>
        <dsp:cNvPr id="0" name=""/>
        <dsp:cNvSpPr/>
      </dsp:nvSpPr>
      <dsp:spPr>
        <a:xfrm>
          <a:off x="0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ГАПОУ ТО «ТТСИ и ГХ» 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solidFill>
                <a:schemeClr val="tx1"/>
              </a:solidFill>
            </a:rPr>
            <a:t>7 000 т.р.</a:t>
          </a:r>
          <a:endParaRPr lang="ru-RU" sz="2200" b="0" kern="1200" dirty="0">
            <a:solidFill>
              <a:schemeClr val="tx1"/>
            </a:solidFill>
          </a:endParaRPr>
        </a:p>
      </dsp:txBody>
      <dsp:txXfrm>
        <a:off x="0" y="591343"/>
        <a:ext cx="2571749" cy="1543050"/>
      </dsp:txXfrm>
    </dsp:sp>
    <dsp:sp modelId="{349AC4CB-5554-4611-AF82-B86D28BED73A}">
      <dsp:nvSpPr>
        <dsp:cNvPr id="0" name=""/>
        <dsp:cNvSpPr/>
      </dsp:nvSpPr>
      <dsp:spPr>
        <a:xfrm>
          <a:off x="2828925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«ТМТ»</a:t>
          </a:r>
        </a:p>
      </dsp:txBody>
      <dsp:txXfrm>
        <a:off x="2828925" y="591343"/>
        <a:ext cx="2571749" cy="1543050"/>
      </dsp:txXfrm>
    </dsp:sp>
    <dsp:sp modelId="{78E42079-720C-4678-A44E-EC1D080AB9A6}">
      <dsp:nvSpPr>
        <dsp:cNvPr id="0" name=""/>
        <dsp:cNvSpPr/>
      </dsp:nvSpPr>
      <dsp:spPr>
        <a:xfrm>
          <a:off x="5657849" y="591343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«ТКТТ»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1330 т.р.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5657849" y="591343"/>
        <a:ext cx="2571749" cy="1543050"/>
      </dsp:txXfrm>
    </dsp:sp>
    <dsp:sp modelId="{792A6A39-119B-4C9C-995C-ABEC1736D43B}">
      <dsp:nvSpPr>
        <dsp:cNvPr id="0" name=""/>
        <dsp:cNvSpPr/>
      </dsp:nvSpPr>
      <dsp:spPr>
        <a:xfrm>
          <a:off x="0" y="2391568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«АТК» 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3 300 т.р.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0" y="2391568"/>
        <a:ext cx="2571749" cy="1543050"/>
      </dsp:txXfrm>
    </dsp:sp>
    <dsp:sp modelId="{C9E65622-C041-475D-9BEF-A7AE494C9EC6}">
      <dsp:nvSpPr>
        <dsp:cNvPr id="0" name=""/>
        <dsp:cNvSpPr/>
      </dsp:nvSpPr>
      <dsp:spPr>
        <a:xfrm>
          <a:off x="2828925" y="2391568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ГАПОУ ТО «ТЛТ»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Вложения предприятия: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учебный класс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лаборатория качества продукции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- производственные мощности</a:t>
          </a:r>
          <a:endParaRPr lang="ru-RU" sz="120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28925" y="2391568"/>
        <a:ext cx="2571749" cy="1543050"/>
      </dsp:txXfrm>
    </dsp:sp>
    <dsp:sp modelId="{A9C664C6-B437-488E-9141-272392E8D2C5}">
      <dsp:nvSpPr>
        <dsp:cNvPr id="0" name=""/>
        <dsp:cNvSpPr/>
      </dsp:nvSpPr>
      <dsp:spPr>
        <a:xfrm>
          <a:off x="5657849" y="2391568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«ТТИПКС»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</a:rPr>
            <a:t>5900 т.р.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5657849" y="2391568"/>
        <a:ext cx="2571749" cy="15430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E42F-BD9F-4BA0-A3C4-2565FFCF0A70}">
      <dsp:nvSpPr>
        <dsp:cNvPr id="0" name=""/>
        <dsp:cNvSpPr/>
      </dsp:nvSpPr>
      <dsp:spPr>
        <a:xfrm>
          <a:off x="62275" y="149721"/>
          <a:ext cx="2728885" cy="2005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ГАПОУ ТО «ТТСИ и ГХ»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kern="1200" dirty="0" smtClean="0">
              <a:solidFill>
                <a:schemeClr val="tx1"/>
              </a:solidFill>
            </a:rPr>
            <a:t>Информационно – коммуникационная технология – 60% дисциплин УП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kern="1200" dirty="0" smtClean="0">
              <a:solidFill>
                <a:schemeClr val="tx1"/>
              </a:solidFill>
            </a:rPr>
            <a:t>Проектная технология – 90% дисциплин УП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kern="1200" dirty="0" smtClean="0">
              <a:solidFill>
                <a:schemeClr val="tx1"/>
              </a:solidFill>
            </a:rPr>
            <a:t>Технология развивающего обучения – 80% дисциплин  УП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kern="1200" dirty="0" err="1" smtClean="0">
              <a:solidFill>
                <a:schemeClr val="tx1"/>
              </a:solidFill>
            </a:rPr>
            <a:t>Здоровьесберегающие</a:t>
          </a:r>
          <a:r>
            <a:rPr lang="ru-RU" sz="800" kern="1200" dirty="0" smtClean="0">
              <a:solidFill>
                <a:schemeClr val="tx1"/>
              </a:solidFill>
            </a:rPr>
            <a:t> технологии – 90% дисциплин УП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kern="1200" dirty="0" smtClean="0">
              <a:solidFill>
                <a:schemeClr val="tx1"/>
              </a:solidFill>
            </a:rPr>
            <a:t>Технология проблемного обучения – 70% дисциплин УП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800" kern="1200" dirty="0" smtClean="0">
              <a:solidFill>
                <a:schemeClr val="tx1"/>
              </a:solidFill>
            </a:rPr>
            <a:t>Кейс – технология – 70% дисциплин УП</a:t>
          </a:r>
          <a:endParaRPr lang="ru-RU" sz="800" kern="1200" dirty="0">
            <a:solidFill>
              <a:schemeClr val="tx1"/>
            </a:solidFill>
          </a:endParaRPr>
        </a:p>
      </dsp:txBody>
      <dsp:txXfrm>
        <a:off x="62275" y="149721"/>
        <a:ext cx="2728885" cy="2005550"/>
      </dsp:txXfrm>
    </dsp:sp>
    <dsp:sp modelId="{349AC4CB-5554-4611-AF82-B86D28BED73A}">
      <dsp:nvSpPr>
        <dsp:cNvPr id="0" name=""/>
        <dsp:cNvSpPr/>
      </dsp:nvSpPr>
      <dsp:spPr>
        <a:xfrm>
          <a:off x="3064049" y="333831"/>
          <a:ext cx="2728885" cy="16373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«ТМТ»</a:t>
          </a:r>
        </a:p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smtClean="0">
              <a:solidFill>
                <a:schemeClr val="tx1"/>
              </a:solidFill>
            </a:rPr>
            <a:t>ИГРОПРАКТИКА</a:t>
          </a:r>
        </a:p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200" kern="1200" dirty="0" smtClean="0">
              <a:solidFill>
                <a:schemeClr val="tx1"/>
              </a:solidFill>
            </a:rPr>
            <a:t>Охват 10%</a:t>
          </a:r>
        </a:p>
      </dsp:txBody>
      <dsp:txXfrm>
        <a:off x="3064049" y="333831"/>
        <a:ext cx="2728885" cy="1637331"/>
      </dsp:txXfrm>
    </dsp:sp>
    <dsp:sp modelId="{78E42079-720C-4678-A44E-EC1D080AB9A6}">
      <dsp:nvSpPr>
        <dsp:cNvPr id="0" name=""/>
        <dsp:cNvSpPr/>
      </dsp:nvSpPr>
      <dsp:spPr>
        <a:xfrm>
          <a:off x="6065823" y="245079"/>
          <a:ext cx="2728885" cy="18148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ГАПОУ ТО «ТКТТ»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kern="1200" dirty="0" smtClean="0">
              <a:solidFill>
                <a:schemeClr val="tx1"/>
              </a:solidFill>
            </a:rPr>
            <a:t>Технология развития критического мышления Игровые технологии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kern="1200" dirty="0" smtClean="0">
              <a:solidFill>
                <a:schemeClr val="tx1"/>
              </a:solidFill>
            </a:rPr>
            <a:t> Технология проектного обучения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kern="1200" dirty="0" smtClean="0">
              <a:solidFill>
                <a:schemeClr val="tx1"/>
              </a:solidFill>
            </a:rPr>
            <a:t>Технологии проблемного обучения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kern="1200" dirty="0" smtClean="0">
              <a:solidFill>
                <a:schemeClr val="tx1"/>
              </a:solidFill>
            </a:rPr>
            <a:t>Кейс-технология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kern="1200" dirty="0" smtClean="0">
              <a:solidFill>
                <a:schemeClr val="tx1"/>
              </a:solidFill>
            </a:rPr>
            <a:t>Интерактивные технологии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900" kern="1200" dirty="0" smtClean="0">
              <a:solidFill>
                <a:schemeClr val="tx1"/>
              </a:solidFill>
            </a:rPr>
            <a:t>Электронное обучение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tx1"/>
              </a:solidFill>
            </a:rPr>
            <a:t>Охват 100%</a:t>
          </a:r>
          <a:endParaRPr lang="ru-RU" sz="900" kern="1200" dirty="0">
            <a:solidFill>
              <a:schemeClr val="tx1"/>
            </a:solidFill>
          </a:endParaRPr>
        </a:p>
      </dsp:txBody>
      <dsp:txXfrm>
        <a:off x="6065823" y="245079"/>
        <a:ext cx="2728885" cy="1814834"/>
      </dsp:txXfrm>
    </dsp:sp>
    <dsp:sp modelId="{792A6A39-119B-4C9C-995C-ABEC1736D43B}">
      <dsp:nvSpPr>
        <dsp:cNvPr id="0" name=""/>
        <dsp:cNvSpPr/>
      </dsp:nvSpPr>
      <dsp:spPr>
        <a:xfrm>
          <a:off x="2308" y="2428160"/>
          <a:ext cx="2848819" cy="19480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ГАПОУ ТО «АТК»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</a:rPr>
            <a:t>Технологии обучения: проблемного,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</a:rPr>
            <a:t>ролевого (игрового), проектного, программированного, </a:t>
          </a:r>
          <a:r>
            <a:rPr lang="ru-RU" sz="800" kern="1200" dirty="0" err="1" smtClean="0">
              <a:solidFill>
                <a:schemeClr val="tx1"/>
              </a:solidFill>
            </a:rPr>
            <a:t>разноуровневого</a:t>
          </a:r>
          <a:r>
            <a:rPr lang="ru-RU" sz="800" kern="1200" dirty="0" smtClean="0">
              <a:solidFill>
                <a:schemeClr val="tx1"/>
              </a:solidFill>
            </a:rPr>
            <a:t>, педагогика сотрудничества.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</a:rPr>
            <a:t>Интерактивные методы: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</a:rPr>
            <a:t>кейс-метод,  решение ситуационных задач,  </a:t>
          </a:r>
          <a:r>
            <a:rPr lang="ru-RU" sz="800" kern="1200" dirty="0" err="1" smtClean="0">
              <a:solidFill>
                <a:schemeClr val="tx1"/>
              </a:solidFill>
            </a:rPr>
            <a:t>модерации</a:t>
          </a:r>
          <a:r>
            <a:rPr lang="ru-RU" sz="800" kern="1200" dirty="0" smtClean="0">
              <a:solidFill>
                <a:schemeClr val="tx1"/>
              </a:solidFill>
            </a:rPr>
            <a:t>, «мозговой штурм», проектов.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>
              <a:solidFill>
                <a:schemeClr val="tx1"/>
              </a:solidFill>
            </a:rPr>
            <a:t> Охват дисциплин 100%</a:t>
          </a:r>
          <a:endParaRPr lang="ru-RU" sz="800" kern="1200" dirty="0">
            <a:solidFill>
              <a:schemeClr val="tx1"/>
            </a:solidFill>
          </a:endParaRPr>
        </a:p>
      </dsp:txBody>
      <dsp:txXfrm>
        <a:off x="2308" y="2428160"/>
        <a:ext cx="2848819" cy="1948080"/>
      </dsp:txXfrm>
    </dsp:sp>
    <dsp:sp modelId="{C9E65622-C041-475D-9BEF-A7AE494C9EC6}">
      <dsp:nvSpPr>
        <dsp:cNvPr id="0" name=""/>
        <dsp:cNvSpPr/>
      </dsp:nvSpPr>
      <dsp:spPr>
        <a:xfrm>
          <a:off x="3124016" y="2583534"/>
          <a:ext cx="2728885" cy="16373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ГАПОУ ТО «ТЛТ»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Охват 80%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124016" y="2583534"/>
        <a:ext cx="2728885" cy="1637331"/>
      </dsp:txXfrm>
    </dsp:sp>
    <dsp:sp modelId="{A9C664C6-B437-488E-9141-272392E8D2C5}">
      <dsp:nvSpPr>
        <dsp:cNvPr id="0" name=""/>
        <dsp:cNvSpPr/>
      </dsp:nvSpPr>
      <dsp:spPr>
        <a:xfrm>
          <a:off x="6128098" y="2587661"/>
          <a:ext cx="2728885" cy="16373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ГАПОУ ТО «ТТИПКС»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Охват 100%</a:t>
          </a:r>
        </a:p>
      </dsp:txBody>
      <dsp:txXfrm>
        <a:off x="6128098" y="2587661"/>
        <a:ext cx="2728885" cy="163733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E42F-BD9F-4BA0-A3C4-2565FFCF0A70}">
      <dsp:nvSpPr>
        <dsp:cNvPr id="0" name=""/>
        <dsp:cNvSpPr/>
      </dsp:nvSpPr>
      <dsp:spPr>
        <a:xfrm>
          <a:off x="2929137" y="144017"/>
          <a:ext cx="2256453" cy="18064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/>
            <a:t>ГАПОУ ТО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b="1" kern="1200" dirty="0" smtClean="0"/>
            <a:t>«ТТСИ и ГХ»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1"/>
              </a:solidFill>
            </a:rPr>
            <a:t>Программа повышения квалификации «Практика и методика подготовки кадров по профессии «Сварщик» с учетом стандарта </a:t>
          </a:r>
          <a:r>
            <a:rPr lang="ru-RU" sz="1000" kern="1200" dirty="0" err="1" smtClean="0">
              <a:solidFill>
                <a:schemeClr val="tx1"/>
              </a:solidFill>
            </a:rPr>
            <a:t>Ворлдскиллс</a:t>
          </a:r>
          <a:r>
            <a:rPr lang="ru-RU" sz="1000" kern="1200" dirty="0" smtClean="0">
              <a:solidFill>
                <a:schemeClr val="tx1"/>
              </a:solidFill>
            </a:rPr>
            <a:t> Россия </a:t>
          </a:r>
          <a:endParaRPr lang="ru-RU" sz="1000" kern="1200" dirty="0">
            <a:solidFill>
              <a:schemeClr val="tx1"/>
            </a:solidFill>
          </a:endParaRPr>
        </a:p>
      </dsp:txBody>
      <dsp:txXfrm>
        <a:off x="2929137" y="144017"/>
        <a:ext cx="2256453" cy="1806495"/>
      </dsp:txXfrm>
    </dsp:sp>
    <dsp:sp modelId="{349AC4CB-5554-4611-AF82-B86D28BED73A}">
      <dsp:nvSpPr>
        <dsp:cNvPr id="0" name=""/>
        <dsp:cNvSpPr/>
      </dsp:nvSpPr>
      <dsp:spPr>
        <a:xfrm>
          <a:off x="5667759" y="148881"/>
          <a:ext cx="2536314" cy="20261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/>
            <a:t>ГАПОУ ТО «ТКТТ»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solidFill>
                <a:schemeClr val="tx1"/>
              </a:solidFill>
            </a:rPr>
            <a:t>Профессиональный модуль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solidFill>
                <a:schemeClr val="tx1"/>
              </a:solidFill>
            </a:rPr>
            <a:t>«Слесарь-электромеханик»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100" kern="1200" dirty="0" smtClean="0">
              <a:solidFill>
                <a:schemeClr val="tx1"/>
              </a:solidFill>
            </a:rPr>
            <a:t>(с присвоением разряда)</a:t>
          </a:r>
        </a:p>
      </dsp:txBody>
      <dsp:txXfrm>
        <a:off x="5667759" y="148881"/>
        <a:ext cx="2536314" cy="2026150"/>
      </dsp:txXfrm>
    </dsp:sp>
    <dsp:sp modelId="{E81DA98F-C356-4CAE-9764-CE340B1A120F}">
      <dsp:nvSpPr>
        <dsp:cNvPr id="0" name=""/>
        <dsp:cNvSpPr/>
      </dsp:nvSpPr>
      <dsp:spPr>
        <a:xfrm>
          <a:off x="2937139" y="2520279"/>
          <a:ext cx="2463461" cy="22099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ГАПОУ ТО «ТМТ»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Дополнительная </a:t>
          </a:r>
          <a:r>
            <a:rPr lang="ru-RU" sz="1400" kern="1200" dirty="0" err="1" smtClean="0">
              <a:solidFill>
                <a:schemeClr val="tx1"/>
              </a:solidFill>
            </a:rPr>
            <a:t>предпрофессиональная</a:t>
          </a:r>
          <a:r>
            <a:rPr lang="ru-RU" sz="1400" kern="1200" dirty="0" smtClean="0">
              <a:solidFill>
                <a:schemeClr val="tx1"/>
              </a:solidFill>
            </a:rPr>
            <a:t> программа по компетенции «Промышленная автоматика» с выходом на  </a:t>
          </a:r>
          <a:r>
            <a:rPr lang="en-US" sz="1400" b="1" kern="1200" dirty="0" err="1" smtClean="0">
              <a:solidFill>
                <a:schemeClr val="tx1"/>
              </a:solidFill>
            </a:rPr>
            <a:t>JuniorSkills</a:t>
          </a:r>
          <a:endParaRPr lang="ru-RU" sz="1400" kern="1200" dirty="0" smtClean="0">
            <a:solidFill>
              <a:schemeClr val="tx1"/>
            </a:solidFill>
          </a:endParaRPr>
        </a:p>
      </dsp:txBody>
      <dsp:txXfrm>
        <a:off x="2937139" y="2520279"/>
        <a:ext cx="2463461" cy="2209913"/>
      </dsp:txXfrm>
    </dsp:sp>
    <dsp:sp modelId="{792A6A39-119B-4C9C-995C-ABEC1736D43B}">
      <dsp:nvSpPr>
        <dsp:cNvPr id="0" name=""/>
        <dsp:cNvSpPr/>
      </dsp:nvSpPr>
      <dsp:spPr>
        <a:xfrm>
          <a:off x="0" y="2482383"/>
          <a:ext cx="2706761" cy="2298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ГАПОУ ТО «АТК» 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</a:rPr>
            <a:t>Индивидуальная модульная программа освоения трудовых функций по приобретению дополнительной прикладной квалификации «Слесарь по ремонту сельскохозяйственных машин и оборудования»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Форма трансляции: стратегические сессии ЦНАО ТО</a:t>
          </a:r>
          <a:endParaRPr lang="ru-RU" sz="1000" kern="1200" dirty="0">
            <a:solidFill>
              <a:schemeClr val="tx1"/>
            </a:solidFill>
          </a:endParaRPr>
        </a:p>
      </dsp:txBody>
      <dsp:txXfrm>
        <a:off x="0" y="2482383"/>
        <a:ext cx="2706761" cy="2298971"/>
      </dsp:txXfrm>
    </dsp:sp>
    <dsp:sp modelId="{C9E65622-C041-475D-9BEF-A7AE494C9EC6}">
      <dsp:nvSpPr>
        <dsp:cNvPr id="0" name=""/>
        <dsp:cNvSpPr/>
      </dsp:nvSpPr>
      <dsp:spPr>
        <a:xfrm>
          <a:off x="0" y="0"/>
          <a:ext cx="2911181" cy="23306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ГАПОУ ТО «ТЛТ»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</a:rPr>
            <a:t>Плотник 3 разряда, столяр 3 разряда, краснодеревщик. Реализуются в рамках ППССЗ.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Форма трансляции: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 подготовка участников конкурсов профессионального мастерства ПОО ТО.</a:t>
          </a:r>
          <a:endParaRPr lang="ru-RU" sz="1000" kern="1200" dirty="0"/>
        </a:p>
      </dsp:txBody>
      <dsp:txXfrm>
        <a:off x="0" y="0"/>
        <a:ext cx="2911181" cy="2330695"/>
      </dsp:txXfrm>
    </dsp:sp>
    <dsp:sp modelId="{A9C664C6-B437-488E-9141-272392E8D2C5}">
      <dsp:nvSpPr>
        <dsp:cNvPr id="0" name=""/>
        <dsp:cNvSpPr/>
      </dsp:nvSpPr>
      <dsp:spPr>
        <a:xfrm>
          <a:off x="5616624" y="2664298"/>
          <a:ext cx="3060420" cy="1988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ГАПОУ ТО «ТТИПКС»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1"/>
              </a:solidFill>
            </a:rPr>
            <a:t>Программы ДПО по стандартам </a:t>
          </a:r>
          <a:r>
            <a:rPr lang="ru-RU" sz="1000" kern="1200" dirty="0" err="1" smtClean="0">
              <a:solidFill>
                <a:schemeClr val="tx1"/>
              </a:solidFill>
            </a:rPr>
            <a:t>Ворлдскиллс</a:t>
          </a:r>
          <a:r>
            <a:rPr lang="ru-RU" sz="1000" kern="1200" dirty="0" smtClean="0">
              <a:solidFill>
                <a:schemeClr val="tx1"/>
              </a:solidFill>
            </a:rPr>
            <a:t> по 5-ти компетенциям.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Форма трансляции: издание и тиражирование сборника программ ДПО</a:t>
          </a:r>
          <a:endParaRPr lang="ru-RU" sz="1000" kern="1200" dirty="0" smtClean="0">
            <a:solidFill>
              <a:schemeClr val="tx1"/>
            </a:solidFill>
          </a:endParaRPr>
        </a:p>
      </dsp:txBody>
      <dsp:txXfrm>
        <a:off x="5616624" y="2664298"/>
        <a:ext cx="3060420" cy="19883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E42F-BD9F-4BA0-A3C4-2565FFCF0A70}">
      <dsp:nvSpPr>
        <dsp:cNvPr id="0" name=""/>
        <dsp:cNvSpPr/>
      </dsp:nvSpPr>
      <dsp:spPr>
        <a:xfrm>
          <a:off x="0" y="388640"/>
          <a:ext cx="2571749" cy="19484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ГАПОУ ТО «ТТСИ и ГХ»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 smtClean="0">
              <a:solidFill>
                <a:schemeClr val="tx1"/>
              </a:solidFill>
            </a:rPr>
            <a:t>100% оснащение дисциплин УП</a:t>
          </a:r>
          <a:endParaRPr lang="ru-RU" sz="1000" kern="1200" dirty="0">
            <a:solidFill>
              <a:schemeClr val="tx1"/>
            </a:solidFill>
          </a:endParaRPr>
        </a:p>
      </dsp:txBody>
      <dsp:txXfrm>
        <a:off x="0" y="388640"/>
        <a:ext cx="2571749" cy="1948455"/>
      </dsp:txXfrm>
    </dsp:sp>
    <dsp:sp modelId="{349AC4CB-5554-4611-AF82-B86D28BED73A}">
      <dsp:nvSpPr>
        <dsp:cNvPr id="0" name=""/>
        <dsp:cNvSpPr/>
      </dsp:nvSpPr>
      <dsp:spPr>
        <a:xfrm>
          <a:off x="2828925" y="435696"/>
          <a:ext cx="2571749" cy="18543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ГАПОУ ТО «ТМТ»</a:t>
          </a:r>
        </a:p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kern="1200" dirty="0" smtClean="0">
              <a:solidFill>
                <a:schemeClr val="tx1"/>
              </a:solidFill>
            </a:rPr>
            <a:t>КОС для квалификационного экзамена по профессиональному модулю «Выполнение работ по профессии Слесарь </a:t>
          </a:r>
          <a:r>
            <a:rPr lang="ru-RU" sz="1200" kern="1200" dirty="0" err="1" smtClean="0">
              <a:solidFill>
                <a:schemeClr val="tx1"/>
              </a:solidFill>
            </a:rPr>
            <a:t>КИПиА</a:t>
          </a:r>
          <a:r>
            <a:rPr lang="ru-RU" sz="1200" kern="1200" dirty="0" smtClean="0">
              <a:solidFill>
                <a:schemeClr val="tx1"/>
              </a:solidFill>
            </a:rPr>
            <a:t>» </a:t>
          </a:r>
        </a:p>
      </dsp:txBody>
      <dsp:txXfrm>
        <a:off x="2828925" y="435696"/>
        <a:ext cx="2571749" cy="1854344"/>
      </dsp:txXfrm>
    </dsp:sp>
    <dsp:sp modelId="{78E42079-720C-4678-A44E-EC1D080AB9A6}">
      <dsp:nvSpPr>
        <dsp:cNvPr id="0" name=""/>
        <dsp:cNvSpPr/>
      </dsp:nvSpPr>
      <dsp:spPr>
        <a:xfrm>
          <a:off x="5657849" y="291675"/>
          <a:ext cx="2571749" cy="21423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ГАПОУ ТО «ТКТТ»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КОС для </a:t>
          </a:r>
          <a:r>
            <a:rPr lang="ru-RU" sz="1400" kern="1200" dirty="0" err="1" smtClean="0">
              <a:solidFill>
                <a:schemeClr val="tx1"/>
              </a:solidFill>
            </a:rPr>
            <a:t>демоэкзамена</a:t>
          </a:r>
          <a:r>
            <a:rPr lang="ru-RU" sz="1400" kern="1200" dirty="0" smtClean="0">
              <a:solidFill>
                <a:schemeClr val="tx1"/>
              </a:solidFill>
            </a:rPr>
            <a:t> по профессиональному модулю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«Техническое обслуживание и ремонт автотранспорта»</a:t>
          </a:r>
          <a:endParaRPr lang="ru-RU" sz="1400" b="1" kern="1200" dirty="0" smtClean="0">
            <a:solidFill>
              <a:schemeClr val="tx1"/>
            </a:solidFill>
          </a:endParaRPr>
        </a:p>
      </dsp:txBody>
      <dsp:txXfrm>
        <a:off x="5657849" y="291675"/>
        <a:ext cx="2571749" cy="2142386"/>
      </dsp:txXfrm>
    </dsp:sp>
    <dsp:sp modelId="{792A6A39-119B-4C9C-995C-ABEC1736D43B}">
      <dsp:nvSpPr>
        <dsp:cNvPr id="0" name=""/>
        <dsp:cNvSpPr/>
      </dsp:nvSpPr>
      <dsp:spPr>
        <a:xfrm>
          <a:off x="0" y="2691236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ГАПОУ ТО «АТК»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КОС для </a:t>
          </a:r>
          <a:r>
            <a:rPr lang="ru-RU" sz="1200" kern="1200" dirty="0" err="1" smtClean="0">
              <a:solidFill>
                <a:schemeClr val="tx1"/>
              </a:solidFill>
            </a:rPr>
            <a:t>демоэкзамена</a:t>
          </a:r>
          <a:r>
            <a:rPr lang="ru-RU" sz="1200" kern="1200" dirty="0" smtClean="0">
              <a:solidFill>
                <a:schemeClr val="tx1"/>
              </a:solidFill>
            </a:rPr>
            <a:t> по профессиональным модулям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0" y="2691236"/>
        <a:ext cx="2571749" cy="1543050"/>
      </dsp:txXfrm>
    </dsp:sp>
    <dsp:sp modelId="{C9E65622-C041-475D-9BEF-A7AE494C9EC6}">
      <dsp:nvSpPr>
        <dsp:cNvPr id="0" name=""/>
        <dsp:cNvSpPr/>
      </dsp:nvSpPr>
      <dsp:spPr>
        <a:xfrm>
          <a:off x="2828925" y="2691236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ГАПОУ ТО «ТЛТ»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КОС для </a:t>
          </a:r>
          <a:r>
            <a:rPr lang="ru-RU" sz="1600" kern="1200" dirty="0" err="1" smtClean="0">
              <a:solidFill>
                <a:schemeClr val="tx1"/>
              </a:solidFill>
            </a:rPr>
            <a:t>демоэкзамена</a:t>
          </a:r>
          <a:r>
            <a:rPr lang="ru-RU" sz="1600" kern="1200" dirty="0" smtClean="0">
              <a:solidFill>
                <a:schemeClr val="tx1"/>
              </a:solidFill>
            </a:rPr>
            <a:t> по профессиональным модулям</a:t>
          </a:r>
          <a:endParaRPr lang="ru-RU" sz="1600" kern="1200" dirty="0"/>
        </a:p>
      </dsp:txBody>
      <dsp:txXfrm>
        <a:off x="2828925" y="2691236"/>
        <a:ext cx="2571749" cy="1543050"/>
      </dsp:txXfrm>
    </dsp:sp>
    <dsp:sp modelId="{A9C664C6-B437-488E-9141-272392E8D2C5}">
      <dsp:nvSpPr>
        <dsp:cNvPr id="0" name=""/>
        <dsp:cNvSpPr/>
      </dsp:nvSpPr>
      <dsp:spPr>
        <a:xfrm>
          <a:off x="5657849" y="2691236"/>
          <a:ext cx="2571749" cy="15430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ГАПОУ ТО «ТТИПКС»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КОС для </a:t>
          </a:r>
          <a:r>
            <a:rPr lang="ru-RU" sz="1600" kern="1200" dirty="0" err="1" smtClean="0">
              <a:solidFill>
                <a:schemeClr val="tx1"/>
              </a:solidFill>
            </a:rPr>
            <a:t>демоэкзамена</a:t>
          </a:r>
          <a:r>
            <a:rPr lang="ru-RU" sz="1600" kern="1200" dirty="0" smtClean="0">
              <a:solidFill>
                <a:schemeClr val="tx1"/>
              </a:solidFill>
            </a:rPr>
            <a:t> по профессиональным модулям</a:t>
          </a:r>
        </a:p>
      </dsp:txBody>
      <dsp:txXfrm>
        <a:off x="5657849" y="2691236"/>
        <a:ext cx="2571749" cy="154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9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0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регионального стандарта кадрового обеспечения промышленного роста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517232"/>
            <a:ext cx="8417024" cy="134076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распоряжение Правительства Тюменской области от 15.08.2016 № 939-рп «Об утверждении дорожной карты внедрения регионального стандарта кадрового обеспечения промышленного роста в Тюменской области»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622405"/>
              </p:ext>
            </p:extLst>
          </p:nvPr>
        </p:nvGraphicFramePr>
        <p:xfrm>
          <a:off x="251520" y="1600201"/>
          <a:ext cx="8640961" cy="4575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296144"/>
                <a:gridCol w="1368152"/>
                <a:gridCol w="1080120"/>
                <a:gridCol w="1080120"/>
                <a:gridCol w="1152128"/>
                <a:gridCol w="1008113"/>
              </a:tblGrid>
              <a:tr h="616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/>
                        <a:t>Показатели/учреждения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ГАПОУ ТО «ТТСИ и ГХ»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«ТМТ»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«ТКТТ»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«АТК»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«ТЛТ»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ГАПОУ ТО «ТТИПКС»</a:t>
                      </a:r>
                      <a:endParaRPr lang="ru-RU" sz="1200" dirty="0"/>
                    </a:p>
                  </a:txBody>
                  <a:tcPr/>
                </a:tc>
              </a:tr>
              <a:tr h="759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студентов, обучающихся по программе практико-ориентированного обучения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50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чел.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59 чел.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675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Объем производственной практики студентов на предприятии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40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%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60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%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67%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32%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276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мастеров производственного обучения по данной специальности/компетенции/профессии, прошедших обучение в академии </a:t>
                      </a:r>
                      <a:r>
                        <a:rPr lang="ru-RU" sz="1100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WorldSkills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чел.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 чел.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 чел.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(10.2017)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0565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Факт проведения демонстрационного экзамена по стандартам </a:t>
                      </a:r>
                      <a:r>
                        <a:rPr lang="ru-RU" sz="1100" b="1" dirty="0" err="1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WorldSkills</a:t>
                      </a:r>
                      <a:r>
                        <a:rPr lang="ru-RU" sz="1100" b="1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в рамках ГИА, количество студентов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 чел.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30 </a:t>
                      </a:r>
                      <a:r>
                        <a:rPr lang="ru-RU" sz="1100" dirty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чел.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35 чел.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(06.2017)</a:t>
                      </a:r>
                      <a:endParaRPr lang="ru-RU" sz="1100" dirty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чел.</a:t>
                      </a:r>
                      <a:endParaRPr lang="ru-RU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Практико-ориентированное (дуальное) обучение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8568952" cy="3196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1182"/>
                <a:gridCol w="1588380"/>
                <a:gridCol w="919589"/>
                <a:gridCol w="1170385"/>
                <a:gridCol w="1021144"/>
                <a:gridCol w="1224136"/>
                <a:gridCol w="1224136"/>
              </a:tblGrid>
              <a:tr h="436657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Показатели/учреждения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/>
                        <a:t>ГАПОУ ТО «ТТСИ и ГХ»</a:t>
                      </a:r>
                      <a:endParaRPr lang="ru-RU" sz="1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ГАПОУ ТО «ТМТ»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ГАПОУ ТО «ТКТТ»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ГАПОУ ТО «АТК»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ГАПОУ ТО «ТЛТ»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ГАПОУ ТО «ТТИПКС»</a:t>
                      </a:r>
                      <a:endParaRPr lang="ru-RU" sz="1000" dirty="0"/>
                    </a:p>
                  </a:txBody>
                  <a:tcPr/>
                </a:tc>
              </a:tr>
              <a:tr h="107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сертифицированного ЦК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СЦК «Сварочные технологии»</a:t>
                      </a:r>
                      <a:endParaRPr lang="ru-RU" sz="1050" dirty="0">
                        <a:cs typeface="Aharoni" pitchFamily="2" charset="-79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cs typeface="Aharoni" pitchFamily="2" charset="-79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cs typeface="Aharoni" pitchFamily="2" charset="-79"/>
                        </a:rPr>
                        <a:t>В работе</a:t>
                      </a:r>
                      <a:endParaRPr lang="ru-RU" sz="1050" dirty="0">
                        <a:cs typeface="Aharoni" pitchFamily="2" charset="-79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СЦК «Ресторанный сервис», 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«Администрирование отеля» (в работе)</a:t>
                      </a:r>
                      <a:endParaRPr lang="ru-RU" sz="1050" dirty="0">
                        <a:cs typeface="Aharoni" pitchFamily="2" charset="-79"/>
                      </a:endParaRPr>
                    </a:p>
                  </a:txBody>
                  <a:tcPr anchor="ctr"/>
                </a:tc>
              </a:tr>
              <a:tr h="16842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Наличие компетенции в региональных чемпионатах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WorldSkills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количество участников в 2016-17 г.г.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Times New Roman"/>
                          <a:cs typeface="Aharoni" pitchFamily="2" charset="-79"/>
                        </a:rPr>
                        <a:t>1 чел.</a:t>
                      </a:r>
                      <a:endParaRPr lang="ru-RU" sz="1400" dirty="0">
                        <a:latin typeface="+mn-lt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cs typeface="Aharoni" pitchFamily="2" charset="-79"/>
                        </a:rPr>
                        <a:t>5 чел.</a:t>
                      </a:r>
                      <a:endParaRPr lang="ru-RU" sz="1400" dirty="0">
                        <a:latin typeface="+mn-lt"/>
                        <a:cs typeface="Aharoni" pitchFamily="2" charset="-79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Times New Roman"/>
                          <a:cs typeface="Aharoni" pitchFamily="2" charset="-79"/>
                        </a:rPr>
                        <a:t>18 чел.</a:t>
                      </a:r>
                      <a:endParaRPr lang="ru-RU" sz="1400" dirty="0">
                        <a:latin typeface="+mn-lt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Times New Roman"/>
                          <a:cs typeface="Aharoni" pitchFamily="2" charset="-79"/>
                        </a:rPr>
                        <a:t>10 чел.</a:t>
                      </a:r>
                      <a:endParaRPr lang="ru-RU" sz="1400" dirty="0">
                        <a:latin typeface="+mn-lt"/>
                        <a:ea typeface="Times New Roman"/>
                        <a:cs typeface="Aharoni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cs typeface="Aharoni" pitchFamily="2" charset="-79"/>
                        </a:rPr>
                        <a:t>3 чел.</a:t>
                      </a:r>
                      <a:endParaRPr lang="ru-RU" sz="1400" dirty="0">
                        <a:latin typeface="+mn-lt"/>
                        <a:cs typeface="Aharoni" pitchFamily="2" charset="-79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cs typeface="Aharoni" pitchFamily="2" charset="-79"/>
                        </a:rPr>
                        <a:t>57 чел.</a:t>
                      </a:r>
                      <a:endParaRPr lang="ru-RU" sz="1400" dirty="0">
                        <a:latin typeface="+mn-lt"/>
                        <a:cs typeface="Aharoni" pitchFamily="2" charset="-79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Показатели по WSR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0040114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Материально-техническое обеспечение образовательного процесса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12776"/>
          <a:ext cx="8856984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Современные методики и технологии обучения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1288273"/>
              </p:ext>
            </p:extLst>
          </p:nvPr>
        </p:nvGraphicFramePr>
        <p:xfrm>
          <a:off x="107504" y="1268760"/>
          <a:ext cx="892899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Уникальные образовательные программы ДПО/модульных единиц ООП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err="1" smtClean="0"/>
              <a:t>Компетентностно</a:t>
            </a:r>
            <a:r>
              <a:rPr lang="ru-RU" sz="3200" dirty="0" smtClean="0"/>
              <a:t> - ориентированные </a:t>
            </a:r>
            <a:r>
              <a:rPr lang="ru-RU" sz="3200" dirty="0" smtClean="0"/>
              <a:t>оценочные средств  текущей и итоговой аттестации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Эффективные зоны</a:t>
            </a:r>
          </a:p>
          <a:p>
            <a:r>
              <a:rPr lang="ru-RU" dirty="0" smtClean="0"/>
              <a:t>Реализация механизма прогнозирования потребности в кадрах по перспективным и востребованным </a:t>
            </a:r>
            <a:r>
              <a:rPr lang="ru-RU" sz="2900" dirty="0" smtClean="0"/>
              <a:t>профессиям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(обеспечение на 271%) </a:t>
            </a:r>
          </a:p>
          <a:p>
            <a:r>
              <a:rPr lang="ru-RU" dirty="0" smtClean="0"/>
              <a:t>Обеспечение навигации по востребованным и перспективным профессиям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(охват абитуриентов 245%)</a:t>
            </a:r>
          </a:p>
          <a:p>
            <a:r>
              <a:rPr lang="ru-RU" dirty="0" smtClean="0"/>
              <a:t>Сотрудничество с Межрегиональными центрами компетенций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(по всем направлениям)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388296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Дефицитные зоны</a:t>
            </a:r>
          </a:p>
          <a:p>
            <a:r>
              <a:rPr lang="ru-RU" dirty="0" smtClean="0"/>
              <a:t>Система разработки и трансляции уникальных программ и технологий в региональную систему ПОО </a:t>
            </a:r>
          </a:p>
          <a:p>
            <a:pPr algn="r">
              <a:buNone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Региональная информационно-коммуникационная площадка</a:t>
            </a:r>
          </a:p>
          <a:p>
            <a:r>
              <a:rPr lang="ru-RU" dirty="0" smtClean="0"/>
              <a:t>Схема привлечения работодателя к модернизации МТБ ПОО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Региональный 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</a:rPr>
              <a:t>коворкинг-центр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«ИНВЕСТ-СПО»</a:t>
            </a:r>
          </a:p>
          <a:p>
            <a:r>
              <a:rPr lang="ru-RU" dirty="0" smtClean="0"/>
              <a:t>Модель реализации дуального обучения</a:t>
            </a:r>
          </a:p>
          <a:p>
            <a:pPr algn="r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Региональный конкурс базовых учебных площадок на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предприятиях</a:t>
            </a:r>
          </a:p>
          <a:p>
            <a:pPr algn="r">
              <a:buNone/>
            </a:pPr>
            <a:endParaRPr lang="ru-RU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Результаты внедрения </a:t>
            </a:r>
            <a:r>
              <a:rPr lang="ru-RU" dirty="0" smtClean="0"/>
              <a:t>«Стандарта»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050" y="404664"/>
            <a:ext cx="7772400" cy="18288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Базовая площадка ПОО по обеспечению кадрами инвестиционные проекты Тюменской области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Реализация механизма прогнозирования потребности в кадрах по перспективным и востребованным профессиям</a:t>
            </a:r>
          </a:p>
          <a:p>
            <a:r>
              <a:rPr lang="ru-RU" dirty="0" smtClean="0"/>
              <a:t>Обеспечение навигации по востребованным и перспективным профессиям</a:t>
            </a:r>
          </a:p>
          <a:p>
            <a:r>
              <a:rPr lang="ru-RU" dirty="0" smtClean="0"/>
              <a:t>Реализация механизмов практико-ориентированной (дуальной) модели обучения</a:t>
            </a:r>
          </a:p>
          <a:p>
            <a:r>
              <a:rPr lang="ru-RU" dirty="0" smtClean="0"/>
              <a:t>Подготовка инженерных кадров для высокотехнологичных производств</a:t>
            </a:r>
          </a:p>
          <a:p>
            <a:r>
              <a:rPr lang="ru-RU" dirty="0" smtClean="0"/>
              <a:t>Реализация механизмов подготовки и дополнительного профессионального образования педагогических кадров</a:t>
            </a:r>
          </a:p>
          <a:p>
            <a:r>
              <a:rPr lang="ru-RU" dirty="0" smtClean="0"/>
              <a:t>Реализация независимой оценки качества подготовки кадров</a:t>
            </a:r>
          </a:p>
          <a:p>
            <a:r>
              <a:rPr lang="ru-RU" dirty="0" smtClean="0"/>
              <a:t>Реализация механизмов мониторинга трудоустройства выпускников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Ключевые элементы Стандарта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Реализация специальностей и профессий СПО, соответствующие направлениям подготовки по ТОП-50 и ТОП-РЕГИОН</a:t>
            </a:r>
          </a:p>
          <a:p>
            <a:r>
              <a:rPr lang="ru-RU" dirty="0" smtClean="0"/>
              <a:t>Сотрудничество с Межрегиональными центрами компетенций</a:t>
            </a:r>
          </a:p>
          <a:p>
            <a:r>
              <a:rPr lang="ru-RU" dirty="0" smtClean="0"/>
              <a:t>Создание сервисной сети клиентов ПОО</a:t>
            </a:r>
          </a:p>
          <a:p>
            <a:r>
              <a:rPr lang="ru-RU" dirty="0" smtClean="0"/>
              <a:t>Практика обеспечения массовой подготовки кадров по отраслевым группам профессий и специальностей</a:t>
            </a:r>
          </a:p>
          <a:p>
            <a:r>
              <a:rPr lang="ru-RU" dirty="0" smtClean="0"/>
              <a:t>Практика разработки и реализации новых программ, методик и технологий</a:t>
            </a:r>
          </a:p>
          <a:p>
            <a:r>
              <a:rPr lang="ru-RU" dirty="0" smtClean="0"/>
              <a:t>Практика методической и консультационной поддержки по вопросам подготовки кадров по ТОП-50 и ТОП-РЕГИОН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Ключевые направления деятельности ведущих ПОО Тюменской области</a:t>
            </a:r>
            <a:endParaRPr lang="ru-RU" sz="32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91880" y="5661248"/>
            <a:ext cx="5652120" cy="108012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Приказ Департамента образования и науки ТО №984/ОД от 21.11.1916 «Об утверждении итогов регионального конкурсного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отбора ведущих ПОО ТО, обеспечивающих подготовку кадров по наиболее востребованным и перспективным специальностям и рабочим профессиям»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756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Нормативно-правовая база внедрения Стандарта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Компетенции, участвующие в апробации внедрения Стандарта в Тюменской области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Сотрудничество с Межрегиональными центрами компетенций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Сервисная сеть клиентов ведущих колледжей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300192" y="3861048"/>
            <a:ext cx="2427733" cy="1440160"/>
            <a:chOff x="5657849" y="2391568"/>
            <a:chExt cx="2571749" cy="154305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657849" y="2391568"/>
              <a:ext cx="2571749" cy="154305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5657849" y="2391568"/>
              <a:ext cx="2571749" cy="15430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/>
                <a:t>ГАПОУ ТО «ТТИПКС»</a:t>
              </a:r>
            </a:p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116 ПОО</a:t>
              </a:r>
            </a:p>
            <a:p>
              <a:pPr algn="ctr"/>
              <a:r>
                <a:rPr lang="ru-RU" sz="1600" dirty="0" smtClean="0">
                  <a:solidFill>
                    <a:schemeClr val="tx1"/>
                  </a:solidFill>
                </a:rPr>
                <a:t>из 42 регионов</a:t>
              </a:r>
              <a:endParaRPr lang="ru-RU" sz="1600" kern="12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571387"/>
              </p:ext>
            </p:extLst>
          </p:nvPr>
        </p:nvGraphicFramePr>
        <p:xfrm>
          <a:off x="179510" y="2348879"/>
          <a:ext cx="8856987" cy="2808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7875"/>
                <a:gridCol w="1199487"/>
                <a:gridCol w="968489"/>
                <a:gridCol w="1265284"/>
                <a:gridCol w="1265284"/>
                <a:gridCol w="1265284"/>
                <a:gridCol w="1265284"/>
              </a:tblGrid>
              <a:tr h="69655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Показатели/учреждения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ГАПОУ ТО «ТТСИ и ГХ»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«ТМТ»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«ТКТТ»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«АТК»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ГАПОУ ТО «ТЛТ»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ГАПОУ ТО «ТТИПКС»</a:t>
                      </a:r>
                      <a:endParaRPr lang="ru-RU" sz="1200" dirty="0"/>
                    </a:p>
                  </a:txBody>
                  <a:tcPr/>
                </a:tc>
              </a:tr>
              <a:tr h="49753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Потребность на 5 лет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60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65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85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193</a:t>
                      </a:r>
                      <a:endParaRPr lang="ru-RU" sz="1600" b="1" dirty="0"/>
                    </a:p>
                  </a:txBody>
                  <a:tcPr/>
                </a:tc>
              </a:tr>
              <a:tr h="40355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Прием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175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75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175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FF0000"/>
                          </a:solidFill>
                        </a:rPr>
                        <a:t>779</a:t>
                      </a:r>
                      <a:endParaRPr lang="ru-RU" sz="1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355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2015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-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254</a:t>
                      </a:r>
                      <a:endParaRPr lang="ru-RU" sz="1600" b="1" dirty="0"/>
                    </a:p>
                  </a:txBody>
                  <a:tcPr/>
                </a:tc>
              </a:tr>
              <a:tr h="40355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2016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125</a:t>
                      </a:r>
                      <a:endParaRPr lang="ru-RU" sz="1600" b="1" dirty="0"/>
                    </a:p>
                  </a:txBody>
                  <a:tcPr/>
                </a:tc>
              </a:tr>
              <a:tr h="40355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2017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75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25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50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75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400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85698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Прогнозирование потребности в </a:t>
            </a:r>
            <a:r>
              <a:rPr lang="ru-RU" sz="3200" dirty="0" smtClean="0"/>
              <a:t>кадрах инвестиционных проектов ТО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159857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Обеспечение навигации по востребованным и перспективным профессиям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6300192" y="3861048"/>
            <a:ext cx="2427733" cy="1440160"/>
            <a:chOff x="5657849" y="2391568"/>
            <a:chExt cx="2571749" cy="154305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657849" y="2391568"/>
              <a:ext cx="2571749" cy="154305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5657849" y="2391568"/>
              <a:ext cx="2571749" cy="15430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ГАПОУ ТО «ТТИПКС»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5415 школьников</a:t>
              </a:r>
              <a:endParaRPr lang="ru-RU" sz="2000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491</TotalTime>
  <Words>1514</Words>
  <Application>Microsoft Office PowerPoint</Application>
  <PresentationFormat>Экран (4:3)</PresentationFormat>
  <Paragraphs>288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Aharoni</vt:lpstr>
      <vt:lpstr>Arial</vt:lpstr>
      <vt:lpstr>Lucida Sans Unicode</vt:lpstr>
      <vt:lpstr>Times New Roman</vt:lpstr>
      <vt:lpstr>Verdana</vt:lpstr>
      <vt:lpstr>Wingdings 2</vt:lpstr>
      <vt:lpstr>Wingdings 3</vt:lpstr>
      <vt:lpstr>Открытая</vt:lpstr>
      <vt:lpstr>Реализация регионального стандарта кадрового обеспечения промышленного роста </vt:lpstr>
      <vt:lpstr>Ключевые элементы Стандарта</vt:lpstr>
      <vt:lpstr>Ключевые направления деятельности ведущих ПОО Тюменской области</vt:lpstr>
      <vt:lpstr>Нормативно-правовая база внедрения Стандарта </vt:lpstr>
      <vt:lpstr>Компетенции, участвующие в апробации внедрения Стандарта в Тюменской области</vt:lpstr>
      <vt:lpstr>Сотрудничество с Межрегиональными центрами компетенций</vt:lpstr>
      <vt:lpstr>Сервисная сеть клиентов ведущих колледжей</vt:lpstr>
      <vt:lpstr>Прогнозирование потребности в кадрах инвестиционных проектов ТО</vt:lpstr>
      <vt:lpstr>Обеспечение навигации по востребованным и перспективным профессиям</vt:lpstr>
      <vt:lpstr>Практико-ориентированное (дуальное) обучение</vt:lpstr>
      <vt:lpstr>Показатели по WSR</vt:lpstr>
      <vt:lpstr>Материально-техническое обеспечение образовательного процесса</vt:lpstr>
      <vt:lpstr>Современные методики и технологии обучения</vt:lpstr>
      <vt:lpstr>Уникальные образовательные программы ДПО/модульных единиц ООП</vt:lpstr>
      <vt:lpstr>Компетентностно - ориентированные оценочные средств  текущей и итоговой аттестации</vt:lpstr>
      <vt:lpstr>Результаты внедрения «Стандарта»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регионального стандарта кадрового обеспечения промышленного роста</dc:title>
  <dc:creator>МФЦПК</dc:creator>
  <cp:lastModifiedBy>Директор ТМТ</cp:lastModifiedBy>
  <cp:revision>56</cp:revision>
  <dcterms:created xsi:type="dcterms:W3CDTF">2017-09-28T14:33:50Z</dcterms:created>
  <dcterms:modified xsi:type="dcterms:W3CDTF">2017-10-03T04:58:49Z</dcterms:modified>
</cp:coreProperties>
</file>