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</p:sldMasterIdLst>
  <p:sldIdLst>
    <p:sldId id="256" r:id="rId3"/>
    <p:sldId id="261" r:id="rId4"/>
    <p:sldId id="258" r:id="rId5"/>
    <p:sldId id="259" r:id="rId6"/>
    <p:sldId id="265" r:id="rId7"/>
    <p:sldId id="264" r:id="rId8"/>
    <p:sldId id="267" r:id="rId9"/>
    <p:sldId id="268" r:id="rId10"/>
    <p:sldId id="280" r:id="rId11"/>
    <p:sldId id="269" r:id="rId12"/>
    <p:sldId id="271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9" autoAdjust="0"/>
    <p:restoredTop sz="94660"/>
  </p:normalViewPr>
  <p:slideViewPr>
    <p:cSldViewPr>
      <p:cViewPr>
        <p:scale>
          <a:sx n="76" d="100"/>
          <a:sy n="76" d="100"/>
        </p:scale>
        <p:origin x="-1650" y="-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670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602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228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156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700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712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47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566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531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48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81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354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A7B960-F0DC-423E-99B2-7534F517106B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A9C85D-EBBA-4F57-B491-240623D07616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4847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Об опыте </a:t>
            </a:r>
            <a:r>
              <a:rPr lang="ru-RU" b="1" dirty="0" smtClean="0">
                <a:solidFill>
                  <a:srgbClr val="C00000"/>
                </a:solidFill>
              </a:rPr>
              <a:t>использования современных программно-технических </a:t>
            </a:r>
            <a:r>
              <a:rPr lang="ru-RU" b="1" dirty="0">
                <a:solidFill>
                  <a:srgbClr val="C00000"/>
                </a:solidFill>
              </a:rPr>
              <a:t>комплексов в образовательном процессе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517232"/>
            <a:ext cx="7480920" cy="1160492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Aharoni" panose="02010803020104030203" pitchFamily="2" charset="-79"/>
              </a:rPr>
              <a:t>Докладчик – Марина Михайловна Макарова,</a:t>
            </a:r>
          </a:p>
          <a:p>
            <a:pPr algn="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Aharoni" panose="02010803020104030203" pitchFamily="2" charset="-79"/>
              </a:rPr>
              <a:t>к.м.н., директор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Aharoni" panose="02010803020104030203" pitchFamily="2" charset="-79"/>
              </a:rPr>
              <a:t>ГАПОУ ТО «Тюменский медицинский колледж»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7713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Ольга\Desktop\для презентации макаровой\учеб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66"/>
            <a:ext cx="8742489" cy="583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964488" cy="102182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Электронное учебно-методическое пособие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66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Ольга\Desktop\для презентации макаровой\фото-элпособия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5" y="-24902"/>
            <a:ext cx="9144000" cy="688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3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Ольга\Desktop\для презентации макаровой\фото-элпособия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55" y="-56366"/>
            <a:ext cx="9163555" cy="691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51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Ольга\Desktop\для презентации макаровой\фото-элпособия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1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Ольга\Desktop\для презентации макаровой\фото-элпособия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8"/>
            <a:ext cx="9144000" cy="679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58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Ольга\Desktop\для презентации макаровой\фото-элпособия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56"/>
            <a:ext cx="9144000" cy="69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31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Ольга\Desktop\для презентации макаровой\MyTestX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3999" cy="59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Autofit/>
          </a:bodyPr>
          <a:lstStyle/>
          <a:p>
            <a:r>
              <a:rPr lang="ru-RU" dirty="0" smtClean="0"/>
              <a:t>Система </a:t>
            </a:r>
            <a:r>
              <a:rPr lang="en-US" dirty="0" err="1" smtClean="0"/>
              <a:t>MyTest</a:t>
            </a:r>
            <a:r>
              <a:rPr lang="en-US" dirty="0" err="1"/>
              <a:t>X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65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Ольга\Desktop\для презентации макаровой\MyTestX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85"/>
            <a:ext cx="9144000" cy="683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34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Ольга\Desktop\для презентации макаровой\ДС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0" y="764704"/>
            <a:ext cx="9126860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770" y="114201"/>
            <a:ext cx="8229600" cy="794519"/>
          </a:xfrm>
        </p:spPr>
        <p:txBody>
          <a:bodyPr/>
          <a:lstStyle/>
          <a:p>
            <a:r>
              <a:rPr lang="ru-RU" dirty="0" smtClean="0"/>
              <a:t>Система веб-конференций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62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2008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Преимущества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программно-технических комплексов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805264"/>
          </a:xfrm>
        </p:spPr>
        <p:txBody>
          <a:bodyPr>
            <a:normAutofit/>
          </a:bodyPr>
          <a:lstStyle/>
          <a:p>
            <a:pPr lvl="0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от пассивного к активному способу реализации образовательной деятельности, при котором обучающийся является главным участником процесса обучения;</a:t>
            </a:r>
          </a:p>
          <a:p>
            <a:pPr lvl="0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сочетания логического и образного способов освоения информации; </a:t>
            </a:r>
          </a:p>
          <a:p>
            <a:pPr lvl="0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образовательного процесса за счет усиления наглядности;</a:t>
            </a:r>
          </a:p>
          <a:p>
            <a:pPr lvl="0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взаимодействие, которое позволяет, в определенных пределах, управлять представлением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потребностям;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гибкость и интеграция различных типов мультимедийной учебной информации.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7627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Ольга\Desktop\для презентации макаровой\_DSC0876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" y="332656"/>
            <a:ext cx="441368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Ольга\Desktop\для презентации макаровой\_DSC0877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622" y="3429000"/>
            <a:ext cx="45365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Ольга\Desktop\для презентации макаровой\_DSC0915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90" y="342528"/>
            <a:ext cx="4629708" cy="294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Ольга\Desktop\для презентации макаровой\_DSC0903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" y="3429000"/>
            <a:ext cx="442849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4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Ольга\Desktop\для презентации макаровой\VAV_208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667128" cy="1952551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Координаты колледжа: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Тюмень, ул. Холодильная, 81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goutmk@mail.ru</a:t>
            </a:r>
            <a:b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Филиал: 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Ялуторовск, ул. Революции, 37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yalmed@mail.ru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80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esktop\для презентации макаровой\imgpreview6OGXBJQ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09" y="141951"/>
            <a:ext cx="4458059" cy="295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Ольга\Desktop\для презентации макаровой\Откр%20сеин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58" y="3284984"/>
            <a:ext cx="448251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Ольга\Desktop\для презентации макаровой\_DSC0896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626" y="216457"/>
            <a:ext cx="4032448" cy="3284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Ольга\Desktop\для презентации макаровой\_DSC0919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17032"/>
            <a:ext cx="3981636" cy="285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50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esktop\для презентации макаровой\_DSC0875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18457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Ольга\Desktop\для презентации макаровой\_DSC0878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88973"/>
            <a:ext cx="518457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Ольга\Desktop\для презентации макаровой\_DSC0909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766" y="404664"/>
            <a:ext cx="3657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Ольга\Desktop\для презентации макаровой\_DSC0910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38" y="3999327"/>
            <a:ext cx="3441576" cy="2294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5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638" y="3501008"/>
            <a:ext cx="4608512" cy="307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Ольга\Desktop\для презентации макаровой\DSC0509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12886"/>
            <a:ext cx="3978067" cy="328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24" y="3794353"/>
            <a:ext cx="4025362" cy="28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Ольга\Desktop\для презентации макаровой\1308-5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638" y="59428"/>
            <a:ext cx="4393826" cy="329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льга\Desktop\для презентации макаровой\DSC0509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19" y="365286"/>
            <a:ext cx="3978067" cy="328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30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Ольга\Desktop\для презентации макаровой\Sh640_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4680520" cy="371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Ольга\Desktop\для презентации макаровой\_DSC0923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099" y="3803149"/>
            <a:ext cx="4090338" cy="292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ttp://unicontrol.com.ua/projector-07-toshib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57900"/>
            <a:ext cx="4248472" cy="278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http://ancomp.ru/assets/images/Konferenc-sistemi/lekcionnaya-auditoriya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74" y="332656"/>
            <a:ext cx="381218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87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Ольга\Desktop\для презентации макаровой\_DSC0899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16632"/>
            <a:ext cx="907300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55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Ольга\Desktop\для презентации макаровой\_DSC0889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8" y="2996952"/>
            <a:ext cx="5626368" cy="375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medkol.kbsu.ru/Galereya/otkritie_uroki_2012/Guchepshe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8" y="0"/>
            <a:ext cx="4505042" cy="337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img3.proshkolu.ru/content/media/pic/std/3000000/2077000/2076702-c8f93c5700ef439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03435"/>
            <a:ext cx="2931790" cy="390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710" y="144463"/>
            <a:ext cx="4102224" cy="273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85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img3.proshkolu.ru/content/media/pic/std/3000000/2297000/2296367-1c162d65397744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012523"/>
            <a:ext cx="4680520" cy="374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medkolledw.crimea.ua/wp-content/gallery/otkrytoe-respublikanskoe-zanyatie-po-farmakognozii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31" y="199858"/>
            <a:ext cx="4604319" cy="306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2076703-ebd7902861e8b0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7941"/>
            <a:ext cx="367240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://img3.proshkolu.ru/content/media/pic/std/3000000/2297000/2296446-42f215446cbb7f6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9592"/>
            <a:ext cx="3744416" cy="267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73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93</Words>
  <Application>Microsoft Office PowerPoint</Application>
  <PresentationFormat>Экран (4:3)</PresentationFormat>
  <Paragraphs>13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Поток</vt:lpstr>
      <vt:lpstr>Об опыте использования современных программно-технических комплексов в образовательном процессе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Электронное учебно-методическое пособие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Система MyTestX</vt:lpstr>
      <vt:lpstr>Презентация PowerPoint</vt:lpstr>
      <vt:lpstr>Система веб-конференций</vt:lpstr>
      <vt:lpstr>Преимущества  программно-технических комплексов</vt:lpstr>
      <vt:lpstr>   Координаты колледжа: г. Тюмень, ул. Холодильная, 81 E-mail:goutmk@mail.ru Филиал:  г. Ялуторовск, ул. Революции, 37 E-mail: yalmed@mail.ru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Gregory</dc:creator>
  <cp:lastModifiedBy>Методист</cp:lastModifiedBy>
  <cp:revision>33</cp:revision>
  <dcterms:created xsi:type="dcterms:W3CDTF">2014-12-16T07:00:05Z</dcterms:created>
  <dcterms:modified xsi:type="dcterms:W3CDTF">2014-12-22T11:23:16Z</dcterms:modified>
</cp:coreProperties>
</file>