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8" r:id="rId3"/>
    <p:sldId id="290" r:id="rId4"/>
    <p:sldId id="291" r:id="rId5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77445" autoAdjust="0"/>
  </p:normalViewPr>
  <p:slideViewPr>
    <p:cSldViewPr snapToGrid="0" showGuides="1">
      <p:cViewPr varScale="1">
        <p:scale>
          <a:sx n="77" d="100"/>
          <a:sy n="77" d="100"/>
        </p:scale>
        <p:origin x="1110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B778F-1136-4A4B-96EE-B3274F6908CE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D6390-24BB-40C6-8D42-1FF65D6A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176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70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91FD-8EAA-40B3-A3E0-70C606AF8CE7}" type="datetime1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98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F58A-9701-477B-A811-EF64E72E2090}" type="datetime1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53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38EF-DB60-49DF-AF6E-DAE63411706F}" type="datetime1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698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2431D-8420-45B7-9464-4C69BDB90C52}" type="datetime1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779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A352-7AC7-4D4F-B9F3-F1181F8CC9A0}" type="datetime1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254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1C22-26BF-4B1C-8C3E-812962E2262E}" type="datetime1">
              <a:rPr lang="ru-RU" smtClean="0"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690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B85-8FFA-4D3C-94D0-1C40BB2E4052}" type="datetime1">
              <a:rPr lang="ru-RU" smtClean="0"/>
              <a:t>09.03.2017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43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75036-8D91-48EB-A9A6-BCDA4DF943FB}" type="datetime1">
              <a:rPr lang="ru-RU" smtClean="0"/>
              <a:t>09.03.2017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526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02F5-5A8C-4FB9-8624-6748FCD5A240}" type="datetime1">
              <a:rPr lang="ru-RU" smtClean="0"/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11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F96BB-3760-4CED-A9FA-495B28CF91D5}" type="datetime1">
              <a:rPr lang="ru-RU" smtClean="0"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492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DA6FA-47DC-4B82-9201-7CB40AD499F8}" type="datetime1">
              <a:rPr lang="ru-RU" smtClean="0"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625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8718D-09CC-4372-8AB9-186B6E75C3CF}" type="datetime1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369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62892" y="2641233"/>
            <a:ext cx="80462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Рабочая группа по подготовке потенциальных участников конкурсов профессионального мастерства</a:t>
            </a:r>
            <a:endParaRPr lang="ru-RU" sz="3600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4808" y="273048"/>
            <a:ext cx="103199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Совет директоров 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профессиональных образовательных организаций 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Тюменской области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41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3130" y="486697"/>
            <a:ext cx="11163063" cy="577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Состав группы</a:t>
            </a:r>
          </a:p>
          <a:p>
            <a:pPr algn="ctr"/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Руководитель группы:</a:t>
            </a:r>
          </a:p>
          <a:p>
            <a:pPr algn="just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Галанина М.А. директор ГАПОУ ТО «Тюменский техникум индустрии питания, коммерции и сервиса»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Члены группы:</a:t>
            </a:r>
          </a:p>
          <a:p>
            <a:pPr algn="just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Агапов В.Н., директор ГАПОУ ТО «Агротехнологический колледж»</a:t>
            </a:r>
          </a:p>
          <a:p>
            <a:pPr algn="just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Макарова М.М., директор ГАПОУ ТО «Тюменский медицинский колледж»</a:t>
            </a:r>
          </a:p>
          <a:p>
            <a:pPr algn="just"/>
            <a:r>
              <a:rPr lang="ru-RU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Путра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Е.В., директор ГАПОУ ТО «Тюменский техникум строительной индустрии и городского хозяйства»</a:t>
            </a:r>
          </a:p>
          <a:p>
            <a:pPr algn="just"/>
            <a:r>
              <a:rPr lang="ru-RU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Тереня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О.В., директор ГАПОУ ТО «Тобольский колледж искусств и культуры имени А.А. </a:t>
            </a:r>
            <a:r>
              <a:rPr lang="ru-RU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Алябьева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033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0779" y="485621"/>
            <a:ext cx="9388782" cy="1003965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Подготовка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потенциальных участников конкурсов профессионального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мастерства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51819"/>
            <a:ext cx="12192000" cy="5028995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Предложения в план работы рабочей группы</a:t>
            </a:r>
          </a:p>
          <a:p>
            <a:pPr algn="ctr"/>
            <a:r>
              <a:rPr lang="ru-RU" sz="2000" dirty="0" smtClean="0"/>
              <a:t>Направления работы:</a:t>
            </a:r>
          </a:p>
          <a:p>
            <a:pPr marL="457200" indent="-457200">
              <a:buAutoNum type="arabicPeriod"/>
            </a:pPr>
            <a:r>
              <a:rPr lang="ru-RU" sz="2000" i="1" dirty="0" smtClean="0"/>
              <a:t>Нормативно-правовое:</a:t>
            </a:r>
          </a:p>
          <a:p>
            <a:r>
              <a:rPr lang="ru-RU" sz="2000" i="1" dirty="0" smtClean="0"/>
              <a:t>- </a:t>
            </a:r>
            <a:r>
              <a:rPr lang="ru-RU" sz="2000" dirty="0" smtClean="0"/>
              <a:t>Разработка  типовых нормативных </a:t>
            </a:r>
            <a:r>
              <a:rPr lang="ru-RU" sz="2000" dirty="0"/>
              <a:t>документов, регламентирующих </a:t>
            </a:r>
            <a:r>
              <a:rPr lang="ru-RU" sz="2000" dirty="0" smtClean="0"/>
              <a:t>конкурсное движение</a:t>
            </a:r>
          </a:p>
          <a:p>
            <a:r>
              <a:rPr lang="ru-RU" sz="2000" dirty="0" smtClean="0"/>
              <a:t>2.</a:t>
            </a:r>
            <a:r>
              <a:rPr lang="ru-RU" sz="2000" i="1" dirty="0"/>
              <a:t> </a:t>
            </a:r>
            <a:r>
              <a:rPr lang="ru-RU" sz="2000" i="1" dirty="0" smtClean="0"/>
              <a:t>Организационно-управленческое:</a:t>
            </a:r>
          </a:p>
          <a:p>
            <a:r>
              <a:rPr lang="ru-RU" sz="2000" dirty="0" smtClean="0"/>
              <a:t>- Разработка плана, графика подготовки, графика участия</a:t>
            </a:r>
          </a:p>
          <a:p>
            <a:r>
              <a:rPr lang="ru-RU" sz="2000" dirty="0" smtClean="0"/>
              <a:t>3. Учебно-методическое:</a:t>
            </a:r>
          </a:p>
          <a:p>
            <a:pPr marL="342900" indent="-342900">
              <a:buFontTx/>
              <a:buChar char="-"/>
            </a:pPr>
            <a:r>
              <a:rPr lang="ru-RU" sz="2000" dirty="0" smtClean="0"/>
              <a:t>Разработка требований к конкурсным заданиям</a:t>
            </a:r>
          </a:p>
          <a:p>
            <a:pPr marL="342900" indent="-342900">
              <a:buFontTx/>
              <a:buChar char="-"/>
            </a:pPr>
            <a:r>
              <a:rPr lang="ru-RU" sz="2000" dirty="0" smtClean="0"/>
              <a:t>Формирование банка конкурсных заданий</a:t>
            </a:r>
          </a:p>
          <a:p>
            <a:pPr marL="342900" indent="-342900">
              <a:buFontTx/>
              <a:buChar char="-"/>
            </a:pPr>
            <a:r>
              <a:rPr lang="ru-RU" sz="2000" dirty="0" smtClean="0"/>
              <a:t>Подготовка  тренеров и экспертов</a:t>
            </a:r>
          </a:p>
          <a:p>
            <a:r>
              <a:rPr lang="ru-RU" sz="2000" dirty="0" smtClean="0"/>
              <a:t>-  Выработка единых  методических рекомендаций по мотивации и </a:t>
            </a:r>
            <a:r>
              <a:rPr lang="ru-RU" sz="2000" dirty="0" err="1" smtClean="0"/>
              <a:t>психолого</a:t>
            </a:r>
            <a:r>
              <a:rPr lang="ru-RU" sz="2000" dirty="0" smtClean="0"/>
              <a:t> – педагогическому сопровождению участников конкурсного движения</a:t>
            </a:r>
            <a:endParaRPr lang="ru-RU" sz="2000" dirty="0"/>
          </a:p>
          <a:p>
            <a:r>
              <a:rPr lang="ru-RU" sz="2000" dirty="0" smtClean="0"/>
              <a:t>4. Информационное:</a:t>
            </a:r>
          </a:p>
          <a:p>
            <a:r>
              <a:rPr lang="ru-RU" sz="2000" dirty="0" smtClean="0"/>
              <a:t>- Создание общего информационного ресурса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536289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0779" y="485621"/>
            <a:ext cx="9388782" cy="100396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Предполагаемый результат деятельности рабочей группы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51819"/>
            <a:ext cx="12192000" cy="502899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	Обеспечить регион мобильными, креативными 	кадрами, формирующими позитивное общественное 	мнение о рабочих профессиях.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491525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3885</TotalTime>
  <Words>179</Words>
  <Application>Microsoft Office PowerPoint</Application>
  <PresentationFormat>Широкоэкранный</PresentationFormat>
  <Paragraphs>31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Подготовка потенциальных участников конкурсов профессионального мастерства</vt:lpstr>
      <vt:lpstr>Предполагаемый результат деятельности рабочей группы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Бочанова</dc:creator>
  <cp:lastModifiedBy>207-PC</cp:lastModifiedBy>
  <cp:revision>171</cp:revision>
  <cp:lastPrinted>2017-01-30T06:51:32Z</cp:lastPrinted>
  <dcterms:created xsi:type="dcterms:W3CDTF">2016-11-18T03:48:45Z</dcterms:created>
  <dcterms:modified xsi:type="dcterms:W3CDTF">2017-03-09T06:27:43Z</dcterms:modified>
</cp:coreProperties>
</file>