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61" r:id="rId5"/>
    <p:sldId id="264" r:id="rId6"/>
    <p:sldId id="267" r:id="rId7"/>
    <p:sldId id="270" r:id="rId8"/>
    <p:sldId id="271" r:id="rId9"/>
    <p:sldId id="272" r:id="rId10"/>
    <p:sldId id="265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EACC"/>
    <a:srgbClr val="FF99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Инвалиды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170</c:v>
                </c:pt>
                <c:pt idx="1">
                  <c:v>210</c:v>
                </c:pt>
                <c:pt idx="2">
                  <c:v>248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Лиц с ОВЗ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210</c:v>
                </c:pt>
                <c:pt idx="1">
                  <c:v>551</c:v>
                </c:pt>
                <c:pt idx="2">
                  <c:v>580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222400"/>
        <c:axId val="91223936"/>
      </c:barChart>
      <c:catAx>
        <c:axId val="91222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1223936"/>
        <c:crosses val="autoZero"/>
        <c:auto val="1"/>
        <c:lblAlgn val="ctr"/>
        <c:lblOffset val="100"/>
        <c:noMultiLvlLbl val="0"/>
      </c:catAx>
      <c:valAx>
        <c:axId val="91223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12224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941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11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728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771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356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774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080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667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59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90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11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1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38630-66CF-4DF7-B98F-005082AE27A6}" type="datetimeFigureOut">
              <a:rPr lang="ru-RU" smtClean="0"/>
              <a:t>25.09.2018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9B35F-ED07-4B31-8853-8396A0492F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958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1208" y="1852336"/>
            <a:ext cx="7442791" cy="2418297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основных образовательных программ СПО, включая адаптированные образовательные программы, для обучающихся с инвалидностью и ОВЗ.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84601" y="4968322"/>
            <a:ext cx="5044925" cy="1655762"/>
          </a:xfrm>
        </p:spPr>
        <p:txBody>
          <a:bodyPr>
            <a:normAutofit/>
          </a:bodyPr>
          <a:lstStyle/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Григорьевич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Шатохин</a:t>
            </a:r>
          </a:p>
          <a:p>
            <a:pPr algn="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 ГАПОУ ТО «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ЗСГК»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19923" y="221943"/>
            <a:ext cx="69713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ГОСУДАРСТВЕННОЕ АВТОНОМНОЕ ПРОФЕССИОНАЛЬНОЕ ОБРАЗОВАТЕЛЬНОЕ УЧРЕЖДЕНИЕ ТЮМЕНСКОЙ ОБЛАСТИ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«ЗАПАДНО-СИБИРСКИЙ ГОСУДАРСТВЕННЫЙ КОЛЛЕДЖ»</a:t>
            </a:r>
          </a:p>
        </p:txBody>
      </p:sp>
    </p:spTree>
    <p:extLst>
      <p:ext uri="{BB962C8B-B14F-4D97-AF65-F5344CB8AC3E}">
        <p14:creationId xmlns:p14="http://schemas.microsoft.com/office/powerpoint/2010/main" val="1630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5550" y="177419"/>
            <a:ext cx="7011139" cy="56204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Тифлокулинарная школа</a:t>
            </a:r>
            <a:endParaRPr lang="ru-RU" sz="2800" b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62315" y="1173707"/>
            <a:ext cx="48995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ориентиры: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Выработка навыков самообслуживания лиц с инвалидностью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Социализация лиц с инвалидностью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 технологий работы с инвалидами с проблемами зрения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Z:\Иван\на сайт\тифлошкола на сайт\20171101_150015[1]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2"/>
          <a:stretch/>
        </p:blipFill>
        <p:spPr bwMode="auto">
          <a:xfrm>
            <a:off x="1665407" y="1262417"/>
            <a:ext cx="2078701" cy="1576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3862316" y="3591635"/>
            <a:ext cx="50519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инвалиды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Обучающаяся молодежь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Взрослое население</a:t>
            </a:r>
          </a:p>
        </p:txBody>
      </p:sp>
      <p:pic>
        <p:nvPicPr>
          <p:cNvPr id="7" name="Picture 2" descr="\\ZSGKSERVER42\Sotrudn\Иван\Ларченко\фото\CzTQTQwJli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29309" y="3907563"/>
            <a:ext cx="2114799" cy="16230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94724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006299" y="1605516"/>
            <a:ext cx="6691134" cy="3774558"/>
          </a:xfrm>
          <a:prstGeom prst="roundRect">
            <a:avLst>
              <a:gd name="adj" fmla="val 680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7374" y="221943"/>
            <a:ext cx="6437975" cy="1409754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профессионального образования лиц с инвалидностью и ОВЗ в Тюменском регионе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916883385"/>
              </p:ext>
            </p:extLst>
          </p:nvPr>
        </p:nvGraphicFramePr>
        <p:xfrm>
          <a:off x="2293089" y="1662814"/>
          <a:ext cx="6237768" cy="3717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892596" y="5528930"/>
            <a:ext cx="70387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ПОО ТО обучают лиц с инвалидностью и лиц с ОВЗ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ПОО ТО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«Паспорт доступности»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63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211572" y="5156791"/>
            <a:ext cx="6634716" cy="133970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0757" y="147313"/>
            <a:ext cx="7058507" cy="1325563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Потенциальные абитуриенты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11572" y="1679944"/>
            <a:ext cx="650712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850 выпускников с инвалидностью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ВПО – 40-50 человек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обучается – 100 человек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 – 248 человек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Итого: 398 человек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1572" y="5167427"/>
            <a:ext cx="6634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половины выпускников с инвалидностью –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рамками проф. образования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75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2006298" y="5164937"/>
            <a:ext cx="6478483" cy="15654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63" y="-255192"/>
            <a:ext cx="7113182" cy="1325563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Межведомственный социальный проект по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и предпрофессиональной подготовке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15879" y="861221"/>
            <a:ext cx="6251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проекта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6299" y="1201455"/>
            <a:ext cx="540459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Форум для лиц с инвалидностью и ОВЗ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листы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Межведомственные выезды в территории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информационно-консультационное сопровождение (в т.ч.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участием социальных работников)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«Горячая линия»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Online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тестирование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324629" y="1452034"/>
            <a:ext cx="1057940" cy="44656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167423" y="2108767"/>
            <a:ext cx="2078666" cy="44656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6376878" y="2555335"/>
            <a:ext cx="417328" cy="1601971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6717119" y="3133036"/>
            <a:ext cx="528970" cy="44656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5000847" y="4157306"/>
            <a:ext cx="2245242" cy="44656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000847" y="4564889"/>
            <a:ext cx="2080437" cy="44656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368360" y="1477903"/>
            <a:ext cx="1616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114 участников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46089" y="2108767"/>
            <a:ext cx="18979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экземпляров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68359" y="3187043"/>
            <a:ext cx="1616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124 чел.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46089" y="4211313"/>
            <a:ext cx="1749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олее 80 звонков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81284" y="4618896"/>
            <a:ext cx="1945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123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абитуриента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71535" y="5164937"/>
            <a:ext cx="3774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участники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06298" y="5499418"/>
            <a:ext cx="69782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социального развития Тюменской области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занятости населения города Тюмени и Тюменской области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организации инвалидов Тюменской области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образования и науки ТО, ПОО Тюменской области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9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eh_cit\Desktop\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73" y="828229"/>
            <a:ext cx="4061638" cy="5740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eh_cit\Desktop\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487" y="845604"/>
            <a:ext cx="4061639" cy="5740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07535" y="180754"/>
            <a:ext cx="5209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Информационный лист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85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7281"/>
            <a:ext cx="9144000" cy="5902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06299" y="265813"/>
            <a:ext cx="5156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Online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тестирование на сайте колледжа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595423" y="3407734"/>
            <a:ext cx="903768" cy="329609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7"/>
          <p:cNvSpPr/>
          <p:nvPr/>
        </p:nvSpPr>
        <p:spPr>
          <a:xfrm>
            <a:off x="7495953" y="4189228"/>
            <a:ext cx="1063256" cy="467832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42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1334" y="0"/>
            <a:ext cx="8362666" cy="11489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Форум </a:t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«Поступай правильно»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122" y="1214651"/>
            <a:ext cx="3952391" cy="541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92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71600" y="354843"/>
            <a:ext cx="7772400" cy="103971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в разработке адаптированных программ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33266" y="1746920"/>
            <a:ext cx="73152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адаптированная образовательная программа подменяется понятием  адаптационная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соблюдается структура адаптированной программы;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тсутствие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разделов Физическая культура, учебные практики, производственные практики, промежуточная аттестация;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даптированные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программы не обеспечены учебно-методической документацией и учебно-методическими комплексами по всем дисциплинам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92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06299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31966" y="54588"/>
            <a:ext cx="7772400" cy="124443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 повышения квалификации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- декабрь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06299" y="1569493"/>
            <a:ext cx="6987576" cy="15694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бучающий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 под руководством Антоновой Натальи Алексеевны, руководителя Московского образовательного центра по профессиональному обучению инвалидов и лиц с ОВЗ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СУВАГО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6299" y="3277737"/>
            <a:ext cx="6987576" cy="15694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Ноябрь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Стажировка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преподавателей сети в город Санкт-Петербург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Мультицентр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социальной и трудовой адаптации инвалидов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6299" y="4999629"/>
            <a:ext cx="6987576" cy="15694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разработки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курса дистанционного обучения по образовательной программе «Компьютерные системы и технологии».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92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46476727ed8c91f37ba2ce6ef933babdac2d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</TotalTime>
  <Words>339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Реализация основных образовательных программ СПО, включая адаптированные образовательные программы, для обучающихся с инвалидностью и ОВЗ.</vt:lpstr>
      <vt:lpstr>Особенности профессионального образования лиц с инвалидностью и ОВЗ в Тюменском регионе</vt:lpstr>
      <vt:lpstr>Потенциальные абитуриенты</vt:lpstr>
      <vt:lpstr>Межведомственный социальный проект по профориентационной работе и предпрофессиональной подготовке</vt:lpstr>
      <vt:lpstr>Презентация PowerPoint</vt:lpstr>
      <vt:lpstr>Презентация PowerPoint</vt:lpstr>
      <vt:lpstr>Форум  «Поступай правильно»</vt:lpstr>
      <vt:lpstr>Затруднения в разработке адаптированных программ</vt:lpstr>
      <vt:lpstr>Курсы повышения квалификации сентябрь - декабрь</vt:lpstr>
      <vt:lpstr>Тифлокулинарная школа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доступности качественного инклюзивного  образования: результаты, проблемы, перспективы  (из опыта работы БПОО Тюменской области)</dc:title>
  <dc:creator>Евгения Хазова</dc:creator>
  <cp:lastModifiedBy>Zamsv</cp:lastModifiedBy>
  <cp:revision>115</cp:revision>
  <dcterms:created xsi:type="dcterms:W3CDTF">2017-10-24T15:14:27Z</dcterms:created>
  <dcterms:modified xsi:type="dcterms:W3CDTF">2018-09-25T08:13:58Z</dcterms:modified>
</cp:coreProperties>
</file>