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7" r:id="rId3"/>
    <p:sldId id="355" r:id="rId4"/>
    <p:sldId id="363" r:id="rId5"/>
    <p:sldId id="360" r:id="rId6"/>
    <p:sldId id="361" r:id="rId7"/>
    <p:sldId id="362" r:id="rId8"/>
    <p:sldId id="364" r:id="rId9"/>
    <p:sldId id="358" r:id="rId10"/>
    <p:sldId id="365" r:id="rId11"/>
    <p:sldId id="35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66FF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304" autoAdjust="0"/>
    <p:restoredTop sz="99002" autoAdjust="0"/>
  </p:normalViewPr>
  <p:slideViewPr>
    <p:cSldViewPr>
      <p:cViewPr>
        <p:scale>
          <a:sx n="100" d="100"/>
          <a:sy n="100" d="100"/>
        </p:scale>
        <p:origin x="-282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качественная оценка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46,8%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Тракторист-машинист </c:v>
                </c:pt>
                <c:pt idx="1">
                  <c:v>Электромонтер</c:v>
                </c:pt>
                <c:pt idx="2">
                  <c:v>Повар, кондитер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 formatCode="0%">
                  <c:v>0.47000000000000008</c:v>
                </c:pt>
                <c:pt idx="1">
                  <c:v>0.46800000000000008</c:v>
                </c:pt>
                <c:pt idx="2" formatCode="0%">
                  <c:v>0.53</c:v>
                </c:pt>
              </c:numCache>
            </c:numRef>
          </c:val>
        </c:ser>
        <c:dLbls>
          <c:showVal val="1"/>
        </c:dLbls>
        <c:shape val="cylinder"/>
        <c:axId val="89889408"/>
        <c:axId val="89895296"/>
        <c:axId val="0"/>
      </c:bar3DChart>
      <c:catAx>
        <c:axId val="89889408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89895296"/>
        <c:crosses val="autoZero"/>
        <c:auto val="1"/>
        <c:lblAlgn val="ctr"/>
        <c:lblOffset val="100"/>
      </c:catAx>
      <c:valAx>
        <c:axId val="89895296"/>
        <c:scaling>
          <c:orientation val="minMax"/>
        </c:scaling>
        <c:delete val="1"/>
        <c:axPos val="l"/>
        <c:numFmt formatCode="0%" sourceLinked="1"/>
        <c:tickLblPos val="none"/>
        <c:crossAx val="89889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2012
</a:t>
                    </a:r>
                    <a:r>
                      <a:rPr lang="ru-RU" dirty="0" smtClean="0"/>
                      <a:t>66,8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2013
</a:t>
                    </a:r>
                    <a:r>
                      <a:rPr lang="ru-RU" dirty="0" smtClean="0"/>
                      <a:t>63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2014
</a:t>
                    </a:r>
                    <a:r>
                      <a:rPr lang="ru-RU" dirty="0" smtClean="0"/>
                      <a:t>70,3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ctr"/>
              <c:showCatName val="1"/>
              <c:showPercent val="1"/>
            </c:dLbl>
            <c:dLblPos val="ctr"/>
            <c:showCatName val="1"/>
            <c:showPercent val="1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0.76800000000000035</c:v>
                </c:pt>
                <c:pt idx="1">
                  <c:v>0.77700000000000036</c:v>
                </c:pt>
                <c:pt idx="2" formatCode="0%">
                  <c:v>0.8400000000000003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latin typeface="+mn-lt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564C354-8EA3-4C2D-8F2C-348DCE447749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645EEE2-C93E-423B-863B-454137947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9A7C8-45E1-4EA6-83D6-869CC4DB5B0B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494F-F13E-4E5F-A277-6892876E2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8A9DD-EF50-4474-8068-3CEF97035E48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7AF1-6A0E-483F-8710-33C59F5BF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4EAAF-B3DF-49FD-B28A-B898C871B558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AB61A-FBE8-4EB2-9FD0-FCB90BCBD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481138"/>
            <a:ext cx="4038600" cy="21859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819525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242DB-7D53-4040-B4A0-876776746E65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1498B-15D9-4FAB-ACB0-10C19A1E7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76E64-966B-4C22-9C2C-2783F13801C6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5B1DF-5B1D-40C5-947C-DF528093B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81138"/>
            <a:ext cx="8229600" cy="45259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D615-C6F1-42D4-9C59-08BB6C6AC514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4813B-6E23-47DD-9624-C9ED0C0A5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7163-B680-4487-879D-89A72C714D22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28B7-5EF8-40DF-9456-1753A35B8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F650237-8E8F-4315-AA71-45D017FACB9E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FCC41E-5D03-4129-BF10-20F3E7235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5ACF16-2A1D-4561-A0C8-AD0EDB69C535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1F1808B-5AAB-46B4-92D6-70C5E883E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BAE5A4-B8A0-4001-83F7-CD2405B66A7B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E7EBE9-6489-43EE-A232-7585FBABB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B512E2-DB68-4FA8-816D-AB2A1008ED76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CCC04B-9209-45DE-A57C-1DE74A22B9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37213-2172-4362-99D2-0A0447CAEC37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C20C0-C86D-480A-95FF-B20252671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6BD71C-57D0-4046-9A21-ED9BFA3263C2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568ED2-910E-497B-9CC1-D89B0660E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DA11B5E-7F2C-4BF7-889A-ED08B8906285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F3F9BBA-6F28-4604-9F4A-DDDF1BD68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7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17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3111329-4FD2-475C-BA83-A38B32EBB623}" type="datetimeFigureOut">
              <a:rPr lang="ru-RU"/>
              <a:pPr>
                <a:defRPr/>
              </a:pPr>
              <a:t>06.10.2014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9EB8333-1E69-4F63-9612-2D71D8D58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59" r:id="rId2"/>
    <p:sldLayoutId id="2147483868" r:id="rId3"/>
    <p:sldLayoutId id="2147483869" r:id="rId4"/>
    <p:sldLayoutId id="2147483870" r:id="rId5"/>
    <p:sldLayoutId id="2147483871" r:id="rId6"/>
    <p:sldLayoutId id="2147483860" r:id="rId7"/>
    <p:sldLayoutId id="2147483872" r:id="rId8"/>
    <p:sldLayoutId id="2147483873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H:\Фото ПУ №50\DSC00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7"/>
            <a:ext cx="8640960" cy="5112568"/>
          </a:xfrm>
          <a:prstGeom prst="rect">
            <a:avLst/>
          </a:prstGeom>
          <a:noFill/>
        </p:spPr>
      </p:pic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1571625" y="2398089"/>
            <a:ext cx="61436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 dirty="0" smtClean="0"/>
              <a:t>Развитие общественных форм управления профессиональной образовательной организацией</a:t>
            </a:r>
            <a:endParaRPr lang="ru-RU" sz="2000" dirty="0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142875" y="88812"/>
            <a:ext cx="8786813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1800" b="1" dirty="0" smtClean="0"/>
              <a:t>Департамент образования и науки Тюменской области</a:t>
            </a:r>
          </a:p>
          <a:p>
            <a:pPr indent="450850" algn="ctr" eaLnBrk="0" hangingPunct="0"/>
            <a:r>
              <a:rPr lang="ru-RU" sz="1800" b="1" dirty="0" smtClean="0"/>
              <a:t>Государственное автономное профессиональное </a:t>
            </a:r>
          </a:p>
          <a:p>
            <a:pPr indent="450850" algn="ctr" eaLnBrk="0" hangingPunct="0"/>
            <a:r>
              <a:rPr lang="ru-RU" sz="1800" b="1" dirty="0" smtClean="0"/>
              <a:t>образовательное учреждение Тюменской области</a:t>
            </a:r>
          </a:p>
          <a:p>
            <a:pPr indent="450850" algn="ctr" eaLnBrk="0" hangingPunct="0"/>
            <a:r>
              <a:rPr lang="ru-RU" sz="1800" b="1" dirty="0" smtClean="0"/>
              <a:t>«Нижнетавдинский многопрофильный техникум»</a:t>
            </a:r>
            <a:endParaRPr lang="ru-RU" sz="1800" b="1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6633"/>
            <a:ext cx="110966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9"/>
          <p:cNvSpPr>
            <a:spLocks noGrp="1"/>
          </p:cNvSpPr>
          <p:nvPr>
            <p:ph type="body" idx="2"/>
          </p:nvPr>
        </p:nvSpPr>
        <p:spPr>
          <a:xfrm>
            <a:off x="4419600" y="4869160"/>
            <a:ext cx="3974592" cy="1400342"/>
          </a:xfrm>
        </p:spPr>
        <p:txBody>
          <a:bodyPr/>
          <a:lstStyle/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Трудоустройство выпускников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Решение вопроса об благоустройстве территории техникума</a:t>
            </a:r>
            <a:endParaRPr lang="ru-RU" sz="3200" dirty="0"/>
          </a:p>
        </p:txBody>
      </p:sp>
      <p:pic>
        <p:nvPicPr>
          <p:cNvPr id="52225" name="Picture 1" descr="C:\Users\Инна Валерьевна\Desktop\для совета директоров\130176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9270" y="1484784"/>
            <a:ext cx="2996866" cy="2592288"/>
          </a:xfrm>
          <a:prstGeom prst="rect">
            <a:avLst/>
          </a:prstGeom>
          <a:noFill/>
        </p:spPr>
      </p:pic>
      <p:pic>
        <p:nvPicPr>
          <p:cNvPr id="8" name="Содержимое 3" descr="2013-01-01 00-00-00 (24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3" y="4149080"/>
            <a:ext cx="3072341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2013-01-01 00-00-00 (319).JPG"/>
          <p:cNvPicPr>
            <a:picLocks noChangeAspect="1"/>
          </p:cNvPicPr>
          <p:nvPr/>
        </p:nvPicPr>
        <p:blipFill>
          <a:blip r:embed="rId4" cstate="print"/>
          <a:srcRect b="22487"/>
          <a:stretch>
            <a:fillRect/>
          </a:stretch>
        </p:blipFill>
        <p:spPr bwMode="auto">
          <a:xfrm>
            <a:off x="4964958" y="4149080"/>
            <a:ext cx="342346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2300" b="1" dirty="0" smtClean="0"/>
          </a:p>
          <a:p>
            <a:r>
              <a:rPr lang="ru-RU" sz="2800" dirty="0" smtClean="0"/>
              <a:t>Глава Нижнетавдинского сельского поселения 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Гугин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С.И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Индивидуальный предприниматель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Бобров А.Г.</a:t>
            </a:r>
          </a:p>
          <a:p>
            <a:r>
              <a:rPr lang="ru-RU" sz="2800" dirty="0" smtClean="0"/>
              <a:t>Директор ООО «Строитель»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Борисов Д.М.</a:t>
            </a:r>
          </a:p>
          <a:p>
            <a:r>
              <a:rPr lang="ru-RU" sz="2800" dirty="0" smtClean="0"/>
              <a:t>Адвокат адвокатской палаты Тюменской области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Буйносов А.Б</a:t>
            </a:r>
          </a:p>
          <a:p>
            <a:r>
              <a:rPr lang="ru-RU" sz="2800" dirty="0" smtClean="0"/>
              <a:t>Индивидуальный предприниматель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 Л.С.</a:t>
            </a:r>
          </a:p>
          <a:p>
            <a:pPr algn="ctr">
              <a:buNone/>
            </a:pPr>
            <a:endParaRPr lang="ru-RU" sz="2800" b="1" dirty="0"/>
          </a:p>
        </p:txBody>
      </p:sp>
      <p:sp>
        <p:nvSpPr>
          <p:cNvPr id="52226" name="Rectangle 2"/>
          <p:cNvSpPr>
            <a:spLocks noGrp="1"/>
          </p:cNvSpPr>
          <p:nvPr>
            <p:ph type="title"/>
          </p:nvPr>
        </p:nvSpPr>
        <p:spPr bwMode="auto">
          <a:xfrm>
            <a:off x="323528" y="274638"/>
            <a:ext cx="8568952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ru-RU" sz="4000" dirty="0" smtClean="0"/>
              <a:t>         </a:t>
            </a:r>
            <a:r>
              <a:rPr lang="ru-RU" sz="3800" dirty="0" smtClean="0"/>
              <a:t>Состав Совета работодателей</a:t>
            </a:r>
            <a:endParaRPr lang="ru-RU" sz="3800" dirty="0" smtClean="0">
              <a:effectLst/>
              <a:latin typeface="Aria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439862"/>
            <a:ext cx="6872138" cy="45814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Заседание Совета работодателей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Круглый стол с работодателями по  теме: </a:t>
            </a:r>
            <a:r>
              <a:rPr lang="ru-RU" sz="2500" dirty="0" smtClean="0"/>
              <a:t>«Эффективное взаимодействие с работодателями – основа качества образования»</a:t>
            </a:r>
            <a:endParaRPr lang="ru-RU" sz="2500" dirty="0"/>
          </a:p>
        </p:txBody>
      </p:sp>
      <p:pic>
        <p:nvPicPr>
          <p:cNvPr id="3074" name="Picture 2" descr="C:\Users\Инна Валерьевна\Desktop\для совета директоров\b7b16ecf8ca53723593894116071700c-290x2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348880"/>
            <a:ext cx="4968552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374806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Предприятия- партнеры:</a:t>
            </a:r>
          </a:p>
          <a:p>
            <a:pPr>
              <a:buNone/>
            </a:pPr>
            <a:r>
              <a:rPr lang="ru-RU" b="1" dirty="0" smtClean="0"/>
              <a:t>ЗАО «Парус», </a:t>
            </a:r>
          </a:p>
          <a:p>
            <a:pPr>
              <a:buNone/>
            </a:pPr>
            <a:r>
              <a:rPr lang="ru-RU" b="1" dirty="0" smtClean="0"/>
              <a:t>ООО «ПК Молоко», </a:t>
            </a:r>
          </a:p>
          <a:p>
            <a:pPr>
              <a:buNone/>
            </a:pPr>
            <a:r>
              <a:rPr lang="ru-RU" b="1" dirty="0" err="1" smtClean="0"/>
              <a:t>Нижнетавдинское</a:t>
            </a:r>
            <a:r>
              <a:rPr lang="ru-RU" b="1" dirty="0" smtClean="0"/>
              <a:t> ДРСУ, </a:t>
            </a:r>
          </a:p>
          <a:p>
            <a:pPr>
              <a:buNone/>
            </a:pPr>
            <a:r>
              <a:rPr lang="ru-RU" b="1" dirty="0" err="1" smtClean="0"/>
              <a:t>Нижнетавдинское</a:t>
            </a:r>
            <a:r>
              <a:rPr lang="ru-RU" b="1" dirty="0" smtClean="0"/>
              <a:t> </a:t>
            </a:r>
            <a:r>
              <a:rPr lang="ru-RU" b="1" dirty="0" err="1" smtClean="0"/>
              <a:t>Райпо</a:t>
            </a:r>
            <a:r>
              <a:rPr lang="ru-RU" b="1" dirty="0" smtClean="0"/>
              <a:t>, </a:t>
            </a:r>
          </a:p>
          <a:p>
            <a:pPr>
              <a:buNone/>
            </a:pPr>
            <a:r>
              <a:rPr lang="ru-RU" sz="2400" b="1" dirty="0" smtClean="0"/>
              <a:t>Нижнетавдинский участок электрических сетей, </a:t>
            </a:r>
          </a:p>
          <a:p>
            <a:pPr>
              <a:buNone/>
            </a:pPr>
            <a:r>
              <a:rPr lang="ru-RU" b="1" dirty="0" smtClean="0"/>
              <a:t>ИП </a:t>
            </a:r>
            <a:r>
              <a:rPr lang="ru-RU" b="1" dirty="0" err="1" smtClean="0"/>
              <a:t>Шармазанов</a:t>
            </a:r>
            <a:r>
              <a:rPr lang="ru-RU" b="1" dirty="0" smtClean="0"/>
              <a:t> С.П., </a:t>
            </a:r>
          </a:p>
          <a:p>
            <a:pPr>
              <a:buNone/>
            </a:pPr>
            <a:r>
              <a:rPr lang="ru-RU" b="1" dirty="0" smtClean="0"/>
              <a:t>ИП Бобров А.Г. и др.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Заключено  30 соглашений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300" dirty="0" smtClean="0"/>
              <a:t>Государственная итоговая аттестация</a:t>
            </a:r>
            <a:endParaRPr lang="ru-RU" sz="33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Аттестационная комиссия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ГИА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DSCN110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 b="13909"/>
          <a:stretch>
            <a:fillRect/>
          </a:stretch>
        </p:blipFill>
        <p:spPr>
          <a:xfrm>
            <a:off x="899592" y="1268760"/>
            <a:ext cx="3096344" cy="1999259"/>
          </a:xfrm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716016" y="1484784"/>
          <a:ext cx="4041775" cy="394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C:\Users\Инна Валерьевна\Desktop\zashhita.jpg"/>
          <p:cNvPicPr>
            <a:picLocks noChangeAspect="1" noChangeArrowheads="1"/>
          </p:cNvPicPr>
          <p:nvPr/>
        </p:nvPicPr>
        <p:blipFill>
          <a:blip r:embed="rId4" cstate="print"/>
          <a:srcRect l="10024" t="11150" r="6441" b="21948"/>
          <a:stretch>
            <a:fillRect/>
          </a:stretch>
        </p:blipFill>
        <p:spPr bwMode="auto">
          <a:xfrm>
            <a:off x="827584" y="3356992"/>
            <a:ext cx="3168352" cy="2030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Лабораторно-практические занятия на предприятиях</a:t>
            </a:r>
            <a:endParaRPr lang="ru-RU" sz="2400" dirty="0"/>
          </a:p>
        </p:txBody>
      </p:sp>
      <p:pic>
        <p:nvPicPr>
          <p:cNvPr id="2050" name="Picture 2" descr="C:\Users\Инна Валерьевна\Desktop\для совета директоров\30902_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57" t="9627" r="15396" b="1278"/>
          <a:stretch>
            <a:fillRect/>
          </a:stretch>
        </p:blipFill>
        <p:spPr bwMode="auto">
          <a:xfrm>
            <a:off x="611559" y="1189229"/>
            <a:ext cx="3744417" cy="2527803"/>
          </a:xfrm>
          <a:prstGeom prst="rect">
            <a:avLst/>
          </a:prstGeom>
          <a:noFill/>
        </p:spPr>
      </p:pic>
      <p:pic>
        <p:nvPicPr>
          <p:cNvPr id="2051" name="Picture 3" descr="C:\Users\Инна Валерьевна\Desktop\для совета директоров\1368425581_img_8236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3888432" cy="2502024"/>
          </a:xfrm>
          <a:prstGeom prst="rect">
            <a:avLst/>
          </a:prstGeom>
          <a:noFill/>
        </p:spPr>
      </p:pic>
      <p:pic>
        <p:nvPicPr>
          <p:cNvPr id="2052" name="Picture 4" descr="C:\Users\Инна Валерьевна\Desktop\для совета директоров\project-city-and-guil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9" y="3933056"/>
            <a:ext cx="3744416" cy="2179315"/>
          </a:xfrm>
          <a:prstGeom prst="rect">
            <a:avLst/>
          </a:prstGeom>
          <a:noFill/>
        </p:spPr>
      </p:pic>
      <p:pic>
        <p:nvPicPr>
          <p:cNvPr id="2053" name="Picture 5" descr="C:\Users\Инна Валерьевна\Desktop\для совета директоров\15062012_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933055"/>
            <a:ext cx="3816424" cy="2160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dirty="0" smtClean="0"/>
              <a:t>Каменщик</a:t>
            </a:r>
          </a:p>
          <a:p>
            <a:r>
              <a:rPr lang="ru-RU" sz="1400" dirty="0" smtClean="0"/>
              <a:t>Штукатур</a:t>
            </a:r>
          </a:p>
          <a:p>
            <a:r>
              <a:rPr lang="ru-RU" sz="1400" dirty="0" smtClean="0"/>
              <a:t>Кондитер</a:t>
            </a:r>
          </a:p>
          <a:p>
            <a:r>
              <a:rPr lang="ru-RU" sz="1400" dirty="0" smtClean="0"/>
              <a:t>Повар</a:t>
            </a:r>
          </a:p>
          <a:p>
            <a:r>
              <a:rPr lang="ru-RU" sz="1400" dirty="0" smtClean="0"/>
              <a:t>Швея </a:t>
            </a:r>
          </a:p>
          <a:p>
            <a:r>
              <a:rPr lang="ru-RU" sz="1400" dirty="0" smtClean="0"/>
              <a:t>Оператор электронно-вычислительных машин</a:t>
            </a:r>
          </a:p>
          <a:p>
            <a:r>
              <a:rPr lang="ru-RU" sz="1400" dirty="0" smtClean="0"/>
              <a:t>Тракторист </a:t>
            </a:r>
          </a:p>
          <a:p>
            <a:r>
              <a:rPr lang="ru-RU" sz="1400" dirty="0" smtClean="0"/>
              <a:t>Водитель автомобиля </a:t>
            </a:r>
          </a:p>
          <a:p>
            <a:r>
              <a:rPr lang="ru-RU" sz="1400" dirty="0" smtClean="0"/>
              <a:t>Электросварщик ручной сварки</a:t>
            </a:r>
          </a:p>
          <a:p>
            <a:r>
              <a:rPr lang="ru-RU" sz="1400" dirty="0" smtClean="0"/>
              <a:t>Маляр</a:t>
            </a:r>
          </a:p>
          <a:p>
            <a:r>
              <a:rPr lang="ru-RU" sz="1400" dirty="0" smtClean="0"/>
              <a:t>Электромонтер по ремонту и обслуживанию электрооборудования</a:t>
            </a:r>
          </a:p>
          <a:p>
            <a:r>
              <a:rPr lang="ru-RU" sz="1400" dirty="0" smtClean="0"/>
              <a:t>Слесарь по ремонту автомобилей</a:t>
            </a:r>
          </a:p>
          <a:p>
            <a:r>
              <a:rPr lang="ru-RU" sz="1400" dirty="0" smtClean="0"/>
              <a:t>Слесарь по ремонту сельскохозяйственных машин и оборудования</a:t>
            </a:r>
          </a:p>
          <a:p>
            <a:r>
              <a:rPr lang="ru-RU" sz="1400" dirty="0" smtClean="0"/>
              <a:t>Оператор животноводческих  комплексов и механизированных ферм</a:t>
            </a:r>
          </a:p>
          <a:p>
            <a:r>
              <a:rPr lang="ru-RU" sz="1400" dirty="0" smtClean="0"/>
              <a:t>Печник</a:t>
            </a:r>
          </a:p>
          <a:p>
            <a:r>
              <a:rPr lang="ru-RU" sz="1400" dirty="0" smtClean="0"/>
              <a:t>Оператор машинного доения</a:t>
            </a:r>
          </a:p>
          <a:p>
            <a:r>
              <a:rPr lang="ru-RU" sz="1400" dirty="0" smtClean="0"/>
              <a:t>Животновод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Дополнительные образовательные программы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Стажировка преподавателей</a:t>
            </a:r>
            <a:endParaRPr lang="ru-RU" dirty="0"/>
          </a:p>
        </p:txBody>
      </p:sp>
      <p:pic>
        <p:nvPicPr>
          <p:cNvPr id="51203" name="Picture 3" descr="C:\Users\Инна Валерьевна\Pictures\Фото\Выставка\SAM_5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340769"/>
            <a:ext cx="3096344" cy="2088232"/>
          </a:xfrm>
          <a:prstGeom prst="rect">
            <a:avLst/>
          </a:prstGeom>
          <a:noFill/>
        </p:spPr>
      </p:pic>
      <p:pic>
        <p:nvPicPr>
          <p:cNvPr id="7" name="Содержимое 4" descr="big-5761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3" y="3645024"/>
            <a:ext cx="3240360" cy="266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C:\Users\Инна Валерьевна\Desktop\попеч совет\40e17d0a8ff272334b7b461d10d440c0_500_0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9021" y="3717032"/>
            <a:ext cx="3067356" cy="2520280"/>
          </a:xfrm>
          <a:prstGeom prst="rect">
            <a:avLst/>
          </a:prstGeom>
          <a:noFill/>
        </p:spPr>
      </p:pic>
      <p:pic>
        <p:nvPicPr>
          <p:cNvPr id="51202" name="Picture 2" descr="C:\Users\Инна Валерьевна\Pictures\Фото\2013-01-01 00-00-00 (99)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340768"/>
            <a:ext cx="3168352" cy="2106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2299</TotalTime>
  <Words>192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Слайд 1</vt:lpstr>
      <vt:lpstr>         Состав Совета работодателей</vt:lpstr>
      <vt:lpstr>Заседание Совета работодателей</vt:lpstr>
      <vt:lpstr>Круглый стол с работодателями по  теме: «Эффективное взаимодействие с работодателями – основа качества образования»</vt:lpstr>
      <vt:lpstr>Заключено  30 соглашений </vt:lpstr>
      <vt:lpstr>Государственная итоговая аттестация</vt:lpstr>
      <vt:lpstr>Лабораторно-практические занятия на предприятиях</vt:lpstr>
      <vt:lpstr>Дополнительные образовательные программы</vt:lpstr>
      <vt:lpstr>Стажировка преподавателей</vt:lpstr>
      <vt:lpstr>Трудоустройство выпускников</vt:lpstr>
      <vt:lpstr>Решение вопроса об благоустройстве территории техникума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RAY</dc:creator>
  <cp:lastModifiedBy>1</cp:lastModifiedBy>
  <cp:revision>296</cp:revision>
  <dcterms:created xsi:type="dcterms:W3CDTF">2011-03-02T04:51:51Z</dcterms:created>
  <dcterms:modified xsi:type="dcterms:W3CDTF">2014-10-06T06:17:27Z</dcterms:modified>
</cp:coreProperties>
</file>